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2" r:id="rId3"/>
    <p:sldId id="314" r:id="rId4"/>
    <p:sldId id="313" r:id="rId5"/>
    <p:sldId id="279" r:id="rId6"/>
    <p:sldId id="315" r:id="rId7"/>
    <p:sldId id="261" r:id="rId8"/>
    <p:sldId id="307" r:id="rId9"/>
    <p:sldId id="317" r:id="rId10"/>
    <p:sldId id="281" r:id="rId11"/>
    <p:sldId id="316" r:id="rId12"/>
    <p:sldId id="323" r:id="rId13"/>
    <p:sldId id="324" r:id="rId14"/>
    <p:sldId id="321" r:id="rId15"/>
    <p:sldId id="325" r:id="rId16"/>
    <p:sldId id="320" r:id="rId17"/>
    <p:sldId id="302" r:id="rId18"/>
    <p:sldId id="322" r:id="rId19"/>
    <p:sldId id="326" r:id="rId20"/>
    <p:sldId id="327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4F4033"/>
    <a:srgbClr val="BEAB9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9" autoAdjust="0"/>
    <p:restoredTop sz="94664" autoAdjust="0"/>
  </p:normalViewPr>
  <p:slideViewPr>
    <p:cSldViewPr>
      <p:cViewPr>
        <p:scale>
          <a:sx n="80" d="100"/>
          <a:sy n="80" d="100"/>
        </p:scale>
        <p:origin x="-15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2A9D0-D506-2346-A78E-60A65FE3D5EC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9D4F96-7039-1343-A5E2-FDF4F6E69546}">
      <dgm:prSet phldrT="[Text]"/>
      <dgm:spPr/>
      <dgm:t>
        <a:bodyPr/>
        <a:lstStyle/>
        <a:p>
          <a:r>
            <a:rPr lang="en-US" dirty="0" smtClean="0"/>
            <a:t>Mrs. George</a:t>
          </a:r>
          <a:endParaRPr lang="en-US" dirty="0"/>
        </a:p>
      </dgm:t>
    </dgm:pt>
    <dgm:pt modelId="{736AC26A-BF00-984A-B97D-FA39F5C84121}" type="parTrans" cxnId="{E5008F8F-F6EE-D943-ABEB-045D5087BB72}">
      <dgm:prSet/>
      <dgm:spPr/>
      <dgm:t>
        <a:bodyPr/>
        <a:lstStyle/>
        <a:p>
          <a:endParaRPr lang="en-US"/>
        </a:p>
      </dgm:t>
    </dgm:pt>
    <dgm:pt modelId="{5A3775CF-E53C-F641-966D-D010A2DE584B}" type="sibTrans" cxnId="{E5008F8F-F6EE-D943-ABEB-045D5087BB72}">
      <dgm:prSet/>
      <dgm:spPr/>
      <dgm:t>
        <a:bodyPr/>
        <a:lstStyle/>
        <a:p>
          <a:endParaRPr lang="en-US"/>
        </a:p>
      </dgm:t>
    </dgm:pt>
    <dgm:pt modelId="{38E01C6C-A2FB-2A48-90A5-E50BCFC35613}">
      <dgm:prSet phldrT="[Text]"/>
      <dgm:spPr/>
      <dgm:t>
        <a:bodyPr/>
        <a:lstStyle/>
        <a:p>
          <a:r>
            <a:rPr lang="en-US" dirty="0" smtClean="0"/>
            <a:t>Family</a:t>
          </a:r>
          <a:endParaRPr lang="en-US" dirty="0"/>
        </a:p>
      </dgm:t>
    </dgm:pt>
    <dgm:pt modelId="{7E33558B-A2C2-DF45-BF9D-07D6DF31AAE7}" type="parTrans" cxnId="{8EDFFA3C-0B70-2D49-96B9-45CFF9EDDFAC}">
      <dgm:prSet/>
      <dgm:spPr/>
      <dgm:t>
        <a:bodyPr/>
        <a:lstStyle/>
        <a:p>
          <a:endParaRPr lang="en-US"/>
        </a:p>
      </dgm:t>
    </dgm:pt>
    <dgm:pt modelId="{C1883236-EB36-9E49-BD5D-37A4E78B0779}" type="sibTrans" cxnId="{8EDFFA3C-0B70-2D49-96B9-45CFF9EDDFAC}">
      <dgm:prSet/>
      <dgm:spPr/>
      <dgm:t>
        <a:bodyPr/>
        <a:lstStyle/>
        <a:p>
          <a:endParaRPr lang="en-US"/>
        </a:p>
      </dgm:t>
    </dgm:pt>
    <dgm:pt modelId="{112DA6CD-FDE4-D743-8EAB-7DC84628CE01}">
      <dgm:prSet phldrT="[Text]"/>
      <dgm:spPr/>
      <dgm:t>
        <a:bodyPr/>
        <a:lstStyle/>
        <a:p>
          <a:r>
            <a:rPr lang="en-US" dirty="0" smtClean="0"/>
            <a:t>Favorite things</a:t>
          </a:r>
          <a:endParaRPr lang="en-US" dirty="0"/>
        </a:p>
      </dgm:t>
    </dgm:pt>
    <dgm:pt modelId="{863A52ED-E52F-F24F-84D5-E7CA38D0F93F}" type="parTrans" cxnId="{223AFFB7-F615-4C4B-AA85-F6DEA99D86D2}">
      <dgm:prSet/>
      <dgm:spPr/>
      <dgm:t>
        <a:bodyPr/>
        <a:lstStyle/>
        <a:p>
          <a:endParaRPr lang="en-US"/>
        </a:p>
      </dgm:t>
    </dgm:pt>
    <dgm:pt modelId="{85DCAF24-52FD-224B-9152-266CCB4C9E8B}" type="sibTrans" cxnId="{223AFFB7-F615-4C4B-AA85-F6DEA99D86D2}">
      <dgm:prSet/>
      <dgm:spPr/>
      <dgm:t>
        <a:bodyPr/>
        <a:lstStyle/>
        <a:p>
          <a:endParaRPr lang="en-US"/>
        </a:p>
      </dgm:t>
    </dgm:pt>
    <dgm:pt modelId="{7295950C-3EE1-0543-9777-AE00ED825A64}">
      <dgm:prSet phldrT="[Text]"/>
      <dgm:spPr/>
      <dgm:t>
        <a:bodyPr/>
        <a:lstStyle/>
        <a:p>
          <a:r>
            <a:rPr lang="en-US" dirty="0" smtClean="0"/>
            <a:t>Hobbies</a:t>
          </a:r>
          <a:endParaRPr lang="en-US" dirty="0"/>
        </a:p>
      </dgm:t>
    </dgm:pt>
    <dgm:pt modelId="{FB52DCBD-3DE9-7E4D-96EF-7843FE807DE1}" type="parTrans" cxnId="{587FE8B7-B7F5-8E43-9DCA-CB4C25CB0B25}">
      <dgm:prSet/>
      <dgm:spPr/>
      <dgm:t>
        <a:bodyPr/>
        <a:lstStyle/>
        <a:p>
          <a:endParaRPr lang="en-US"/>
        </a:p>
      </dgm:t>
    </dgm:pt>
    <dgm:pt modelId="{81D8F933-3102-3248-B6BE-A0D962961591}" type="sibTrans" cxnId="{587FE8B7-B7F5-8E43-9DCA-CB4C25CB0B25}">
      <dgm:prSet/>
      <dgm:spPr/>
      <dgm:t>
        <a:bodyPr/>
        <a:lstStyle/>
        <a:p>
          <a:endParaRPr lang="en-US"/>
        </a:p>
      </dgm:t>
    </dgm:pt>
    <dgm:pt modelId="{A17950CD-3A0E-9944-9B3B-47F855A20C02}">
      <dgm:prSet phldrT="[Text]"/>
      <dgm:spPr/>
      <dgm:t>
        <a:bodyPr/>
        <a:lstStyle/>
        <a:p>
          <a:r>
            <a:rPr lang="en-US" dirty="0" smtClean="0"/>
            <a:t>Crocheting</a:t>
          </a:r>
          <a:endParaRPr lang="en-US" dirty="0"/>
        </a:p>
      </dgm:t>
    </dgm:pt>
    <dgm:pt modelId="{A54481DF-9678-2345-9389-80C224958DB0}" type="parTrans" cxnId="{DA483526-2724-2244-AEA2-3DE94724EC9A}">
      <dgm:prSet/>
      <dgm:spPr/>
      <dgm:t>
        <a:bodyPr/>
        <a:lstStyle/>
        <a:p>
          <a:endParaRPr lang="en-US"/>
        </a:p>
      </dgm:t>
    </dgm:pt>
    <dgm:pt modelId="{01E1BE17-A078-0A4C-884F-BA80FC40FD36}" type="sibTrans" cxnId="{DA483526-2724-2244-AEA2-3DE94724EC9A}">
      <dgm:prSet/>
      <dgm:spPr/>
      <dgm:t>
        <a:bodyPr/>
        <a:lstStyle/>
        <a:p>
          <a:endParaRPr lang="en-US"/>
        </a:p>
      </dgm:t>
    </dgm:pt>
    <dgm:pt modelId="{05D14C67-78D8-004E-9F16-F239605EDF52}">
      <dgm:prSet phldrT="[Text]"/>
      <dgm:spPr/>
      <dgm:t>
        <a:bodyPr/>
        <a:lstStyle/>
        <a:p>
          <a:r>
            <a:rPr lang="en-US" dirty="0" smtClean="0"/>
            <a:t>  George (husband)</a:t>
          </a:r>
          <a:endParaRPr lang="en-US" dirty="0"/>
        </a:p>
      </dgm:t>
    </dgm:pt>
    <dgm:pt modelId="{C905EEC2-A4D9-C644-A5A2-0D02CED6724F}" type="parTrans" cxnId="{4AB7704A-D7B0-4549-B86F-5F57219C11CE}">
      <dgm:prSet/>
      <dgm:spPr/>
      <dgm:t>
        <a:bodyPr/>
        <a:lstStyle/>
        <a:p>
          <a:endParaRPr lang="en-US"/>
        </a:p>
      </dgm:t>
    </dgm:pt>
    <dgm:pt modelId="{E693D647-4CED-C04A-B922-59C77EC2A891}" type="sibTrans" cxnId="{4AB7704A-D7B0-4549-B86F-5F57219C11CE}">
      <dgm:prSet/>
      <dgm:spPr/>
      <dgm:t>
        <a:bodyPr/>
        <a:lstStyle/>
        <a:p>
          <a:endParaRPr lang="en-US"/>
        </a:p>
      </dgm:t>
    </dgm:pt>
    <dgm:pt modelId="{0A7ACB41-9C09-3F4F-9AA5-D76FEFDE3944}">
      <dgm:prSet phldrT="[Text]"/>
      <dgm:spPr/>
      <dgm:t>
        <a:bodyPr/>
        <a:lstStyle/>
        <a:p>
          <a:r>
            <a:rPr lang="en-US" dirty="0" smtClean="0"/>
            <a:t>Brandon</a:t>
          </a:r>
          <a:endParaRPr lang="en-US" dirty="0"/>
        </a:p>
      </dgm:t>
    </dgm:pt>
    <dgm:pt modelId="{469064AA-6EA5-E94E-8991-2F442D9E5219}" type="parTrans" cxnId="{1D272457-E8BB-2E49-95C0-C13A2C51B25D}">
      <dgm:prSet/>
      <dgm:spPr/>
      <dgm:t>
        <a:bodyPr/>
        <a:lstStyle/>
        <a:p>
          <a:endParaRPr lang="en-US"/>
        </a:p>
      </dgm:t>
    </dgm:pt>
    <dgm:pt modelId="{A12E28EB-7D60-0743-90E9-F56382C31AC5}" type="sibTrans" cxnId="{1D272457-E8BB-2E49-95C0-C13A2C51B25D}">
      <dgm:prSet/>
      <dgm:spPr/>
      <dgm:t>
        <a:bodyPr/>
        <a:lstStyle/>
        <a:p>
          <a:endParaRPr lang="en-US"/>
        </a:p>
      </dgm:t>
    </dgm:pt>
    <dgm:pt modelId="{DCDDE5C6-474A-004B-BCE0-E1FB381917D1}">
      <dgm:prSet phldrT="[Text]"/>
      <dgm:spPr/>
      <dgm:t>
        <a:bodyPr/>
        <a:lstStyle/>
        <a:p>
          <a:r>
            <a:rPr lang="en-US" dirty="0" smtClean="0"/>
            <a:t>Mitchell</a:t>
          </a:r>
          <a:endParaRPr lang="en-US" dirty="0"/>
        </a:p>
      </dgm:t>
    </dgm:pt>
    <dgm:pt modelId="{785D512D-6CD5-9B49-9015-413D649DED9A}" type="parTrans" cxnId="{9AB307C5-EFEE-D249-937C-A2C07CC8A95C}">
      <dgm:prSet/>
      <dgm:spPr/>
      <dgm:t>
        <a:bodyPr/>
        <a:lstStyle/>
        <a:p>
          <a:endParaRPr lang="en-US"/>
        </a:p>
      </dgm:t>
    </dgm:pt>
    <dgm:pt modelId="{62FD53DD-964B-F64A-BB3A-D93945E489FA}" type="sibTrans" cxnId="{9AB307C5-EFEE-D249-937C-A2C07CC8A95C}">
      <dgm:prSet/>
      <dgm:spPr/>
      <dgm:t>
        <a:bodyPr/>
        <a:lstStyle/>
        <a:p>
          <a:endParaRPr lang="en-US"/>
        </a:p>
      </dgm:t>
    </dgm:pt>
    <dgm:pt modelId="{12A48AD4-E78B-CF44-A0C7-6572E1E25558}">
      <dgm:prSet phldrT="[Text]"/>
      <dgm:spPr/>
      <dgm:t>
        <a:bodyPr/>
        <a:lstStyle/>
        <a:p>
          <a:r>
            <a:rPr lang="en-US" dirty="0" err="1" smtClean="0"/>
            <a:t>Tristin</a:t>
          </a:r>
          <a:endParaRPr lang="en-US" dirty="0"/>
        </a:p>
      </dgm:t>
    </dgm:pt>
    <dgm:pt modelId="{BAEADDAA-91B4-CC4E-9C29-54929773E5FC}" type="parTrans" cxnId="{D231F5D0-2346-FB47-86F5-2F0D58E53F92}">
      <dgm:prSet/>
      <dgm:spPr/>
      <dgm:t>
        <a:bodyPr/>
        <a:lstStyle/>
        <a:p>
          <a:endParaRPr lang="en-US"/>
        </a:p>
      </dgm:t>
    </dgm:pt>
    <dgm:pt modelId="{6AA5B979-A5E1-2C44-9146-64C4D10D4ADD}" type="sibTrans" cxnId="{D231F5D0-2346-FB47-86F5-2F0D58E53F92}">
      <dgm:prSet/>
      <dgm:spPr/>
      <dgm:t>
        <a:bodyPr/>
        <a:lstStyle/>
        <a:p>
          <a:endParaRPr lang="en-US"/>
        </a:p>
      </dgm:t>
    </dgm:pt>
    <dgm:pt modelId="{EA8E8EF6-AB1A-504A-9B77-D61CAF7DA906}">
      <dgm:prSet phldrT="[Text]"/>
      <dgm:spPr/>
      <dgm:t>
        <a:bodyPr/>
        <a:lstStyle/>
        <a:p>
          <a:r>
            <a:rPr lang="en-US" dirty="0" smtClean="0"/>
            <a:t>Chocolate</a:t>
          </a:r>
          <a:endParaRPr lang="en-US" dirty="0"/>
        </a:p>
      </dgm:t>
    </dgm:pt>
    <dgm:pt modelId="{F017CC15-D76D-1A47-8104-349E017A4F54}" type="parTrans" cxnId="{DC7CBDE1-69E6-CB44-AE0C-6BEB05B2C79A}">
      <dgm:prSet/>
      <dgm:spPr/>
      <dgm:t>
        <a:bodyPr/>
        <a:lstStyle/>
        <a:p>
          <a:endParaRPr lang="en-US"/>
        </a:p>
      </dgm:t>
    </dgm:pt>
    <dgm:pt modelId="{2B066C14-C2AB-664C-90E1-684E2295EB07}" type="sibTrans" cxnId="{DC7CBDE1-69E6-CB44-AE0C-6BEB05B2C79A}">
      <dgm:prSet/>
      <dgm:spPr/>
      <dgm:t>
        <a:bodyPr/>
        <a:lstStyle/>
        <a:p>
          <a:endParaRPr lang="en-US"/>
        </a:p>
      </dgm:t>
    </dgm:pt>
    <dgm:pt modelId="{D4ACFD72-2BD7-3E46-8940-88212FD9606C}">
      <dgm:prSet phldrT="[Text]"/>
      <dgm:spPr/>
      <dgm:t>
        <a:bodyPr/>
        <a:lstStyle/>
        <a:p>
          <a:r>
            <a:rPr lang="en-US" dirty="0" smtClean="0"/>
            <a:t>Dr. Who</a:t>
          </a:r>
          <a:endParaRPr lang="en-US" dirty="0"/>
        </a:p>
      </dgm:t>
    </dgm:pt>
    <dgm:pt modelId="{81B0F78C-A655-FB4E-A955-42A9DAFE0658}" type="parTrans" cxnId="{55F5C603-0C13-614A-88DF-F73A94F8EA3E}">
      <dgm:prSet/>
      <dgm:spPr/>
      <dgm:t>
        <a:bodyPr/>
        <a:lstStyle/>
        <a:p>
          <a:endParaRPr lang="en-US"/>
        </a:p>
      </dgm:t>
    </dgm:pt>
    <dgm:pt modelId="{82617348-7ECA-6745-8D86-B3055706E140}" type="sibTrans" cxnId="{55F5C603-0C13-614A-88DF-F73A94F8EA3E}">
      <dgm:prSet/>
      <dgm:spPr/>
      <dgm:t>
        <a:bodyPr/>
        <a:lstStyle/>
        <a:p>
          <a:endParaRPr lang="en-US"/>
        </a:p>
      </dgm:t>
    </dgm:pt>
    <dgm:pt modelId="{4BF6E408-CD67-274D-B679-1631D0A2AD8C}">
      <dgm:prSet phldrT="[Text]"/>
      <dgm:spPr/>
      <dgm:t>
        <a:bodyPr/>
        <a:lstStyle/>
        <a:p>
          <a:r>
            <a:rPr lang="en-US" dirty="0" smtClean="0"/>
            <a:t>Reading</a:t>
          </a:r>
          <a:endParaRPr lang="en-US" dirty="0"/>
        </a:p>
      </dgm:t>
    </dgm:pt>
    <dgm:pt modelId="{502F9BA8-DAF1-9549-8E8A-299B1A93560C}" type="parTrans" cxnId="{F0A97B24-BFB5-8F44-8101-3464030E858B}">
      <dgm:prSet/>
      <dgm:spPr/>
      <dgm:t>
        <a:bodyPr/>
        <a:lstStyle/>
        <a:p>
          <a:endParaRPr lang="en-US"/>
        </a:p>
      </dgm:t>
    </dgm:pt>
    <dgm:pt modelId="{1C9E62F6-D228-8242-B78A-003D66FDD3B9}" type="sibTrans" cxnId="{F0A97B24-BFB5-8F44-8101-3464030E858B}">
      <dgm:prSet/>
      <dgm:spPr/>
      <dgm:t>
        <a:bodyPr/>
        <a:lstStyle/>
        <a:p>
          <a:endParaRPr lang="en-US"/>
        </a:p>
      </dgm:t>
    </dgm:pt>
    <dgm:pt modelId="{08E4893A-F559-204B-8FBB-A411D02DC2A9}">
      <dgm:prSet phldrT="[Text]"/>
      <dgm:spPr/>
      <dgm:t>
        <a:bodyPr/>
        <a:lstStyle/>
        <a:p>
          <a:r>
            <a:rPr lang="en-US" dirty="0" smtClean="0"/>
            <a:t>Ashley</a:t>
          </a:r>
          <a:endParaRPr lang="en-US" dirty="0"/>
        </a:p>
      </dgm:t>
    </dgm:pt>
    <dgm:pt modelId="{97F5327C-969D-5749-AB2E-21E80B966515}" type="parTrans" cxnId="{E0B1ECB9-BB42-7141-8DA9-2125B345765D}">
      <dgm:prSet/>
      <dgm:spPr/>
      <dgm:t>
        <a:bodyPr/>
        <a:lstStyle/>
        <a:p>
          <a:endParaRPr lang="en-US"/>
        </a:p>
      </dgm:t>
    </dgm:pt>
    <dgm:pt modelId="{2748BB17-3D50-274C-AB84-9697DC84FEB5}" type="sibTrans" cxnId="{E0B1ECB9-BB42-7141-8DA9-2125B345765D}">
      <dgm:prSet/>
      <dgm:spPr/>
      <dgm:t>
        <a:bodyPr/>
        <a:lstStyle/>
        <a:p>
          <a:endParaRPr lang="en-US"/>
        </a:p>
      </dgm:t>
    </dgm:pt>
    <dgm:pt modelId="{881BF1AB-3CD8-9C4F-9A92-36F008ABAD3A}">
      <dgm:prSet phldrT="[Text]"/>
      <dgm:spPr/>
      <dgm:t>
        <a:bodyPr/>
        <a:lstStyle/>
        <a:p>
          <a:r>
            <a:rPr lang="en-US" dirty="0" smtClean="0"/>
            <a:t>Jaden and Aria</a:t>
          </a:r>
          <a:endParaRPr lang="en-US" dirty="0"/>
        </a:p>
      </dgm:t>
    </dgm:pt>
    <dgm:pt modelId="{8937D026-8270-2A48-A506-63A691472A2A}" type="parTrans" cxnId="{97C3BAAC-9278-1741-8CD4-DC8EABD09CC0}">
      <dgm:prSet/>
      <dgm:spPr/>
      <dgm:t>
        <a:bodyPr/>
        <a:lstStyle/>
        <a:p>
          <a:endParaRPr lang="en-US"/>
        </a:p>
      </dgm:t>
    </dgm:pt>
    <dgm:pt modelId="{20EEA701-0F7A-FF45-9420-8FD44B49468F}" type="sibTrans" cxnId="{97C3BAAC-9278-1741-8CD4-DC8EABD09CC0}">
      <dgm:prSet/>
      <dgm:spPr/>
      <dgm:t>
        <a:bodyPr/>
        <a:lstStyle/>
        <a:p>
          <a:endParaRPr lang="en-US"/>
        </a:p>
      </dgm:t>
    </dgm:pt>
    <dgm:pt modelId="{44928EE7-CA79-6A49-9005-F2B808371C75}" type="pres">
      <dgm:prSet presAssocID="{6E52A9D0-D506-2346-A78E-60A65FE3D5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A2C499-063D-0547-880F-67D990EA9F68}" type="pres">
      <dgm:prSet presAssocID="{789D4F96-7039-1343-A5E2-FDF4F6E69546}" presName="root1" presStyleCnt="0"/>
      <dgm:spPr/>
    </dgm:pt>
    <dgm:pt modelId="{76CD86C9-8626-DF44-8F45-2EFF52929F78}" type="pres">
      <dgm:prSet presAssocID="{789D4F96-7039-1343-A5E2-FDF4F6E69546}" presName="LevelOneTextNode" presStyleLbl="node0" presStyleIdx="0" presStyleCnt="3" custScaleY="196347" custLinFactY="-5281" custLinFactNeighborX="-167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97D953-1FFC-C641-B2B2-BE01F76DDBF2}" type="pres">
      <dgm:prSet presAssocID="{789D4F96-7039-1343-A5E2-FDF4F6E69546}" presName="level2hierChild" presStyleCnt="0"/>
      <dgm:spPr/>
    </dgm:pt>
    <dgm:pt modelId="{4CA8F5C9-F5CA-254D-859A-1E6047746ACD}" type="pres">
      <dgm:prSet presAssocID="{7E33558B-A2C2-DF45-BF9D-07D6DF31AAE7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4B4F95F-F50A-0C40-A80C-2A0B168AA98E}" type="pres">
      <dgm:prSet presAssocID="{7E33558B-A2C2-DF45-BF9D-07D6DF31AAE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16C07E6-97FE-5A40-AD85-19BC2971424C}" type="pres">
      <dgm:prSet presAssocID="{38E01C6C-A2FB-2A48-90A5-E50BCFC35613}" presName="root2" presStyleCnt="0"/>
      <dgm:spPr/>
    </dgm:pt>
    <dgm:pt modelId="{826467A3-A4C4-A84B-8EB2-7E62FBB0D09A}" type="pres">
      <dgm:prSet presAssocID="{38E01C6C-A2FB-2A48-90A5-E50BCFC35613}" presName="LevelTwoTextNode" presStyleLbl="node2" presStyleIdx="0" presStyleCnt="5" custLinFactY="-12767" custLinFactNeighborX="-2468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458B4-4347-1140-B42D-69814F8218E2}" type="pres">
      <dgm:prSet presAssocID="{38E01C6C-A2FB-2A48-90A5-E50BCFC35613}" presName="level3hierChild" presStyleCnt="0"/>
      <dgm:spPr/>
    </dgm:pt>
    <dgm:pt modelId="{BE7DBBB5-0246-8848-A421-BD6374CFF421}" type="pres">
      <dgm:prSet presAssocID="{C905EEC2-A4D9-C644-A5A2-0D02CED6724F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5538164-E084-D544-B715-20056AEB6DA5}" type="pres">
      <dgm:prSet presAssocID="{C905EEC2-A4D9-C644-A5A2-0D02CED6724F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9DFE79B-CF5F-3F4B-8243-201E402DC1D7}" type="pres">
      <dgm:prSet presAssocID="{05D14C67-78D8-004E-9F16-F239605EDF52}" presName="root2" presStyleCnt="0"/>
      <dgm:spPr/>
    </dgm:pt>
    <dgm:pt modelId="{ADAD57B0-7F0E-B247-9ABB-B42EFF750796}" type="pres">
      <dgm:prSet presAssocID="{05D14C67-78D8-004E-9F16-F239605EDF52}" presName="LevelTwoTextNode" presStyleLbl="node3" presStyleIdx="0" presStyleCnt="4" custLinFactNeighborX="0" custLinFactNeighborY="38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5E64FC-8865-074E-9BF2-B1540943AB69}" type="pres">
      <dgm:prSet presAssocID="{05D14C67-78D8-004E-9F16-F239605EDF52}" presName="level3hierChild" presStyleCnt="0"/>
      <dgm:spPr/>
    </dgm:pt>
    <dgm:pt modelId="{1C6EBAF8-127E-1646-BEAC-EE008B2C430C}" type="pres">
      <dgm:prSet presAssocID="{469064AA-6EA5-E94E-8991-2F442D9E521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FD5585B-1418-5D4B-9DF0-288FF0ED2022}" type="pres">
      <dgm:prSet presAssocID="{469064AA-6EA5-E94E-8991-2F442D9E521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83BE4F39-7C2C-A04B-91F9-41F6456ED3B4}" type="pres">
      <dgm:prSet presAssocID="{0A7ACB41-9C09-3F4F-9AA5-D76FEFDE3944}" presName="root2" presStyleCnt="0"/>
      <dgm:spPr/>
    </dgm:pt>
    <dgm:pt modelId="{4820BB83-32F7-224B-A3C2-FC30CA3A9E01}" type="pres">
      <dgm:prSet presAssocID="{0A7ACB41-9C09-3F4F-9AA5-D76FEFDE3944}" presName="LevelTwoTextNode" presStyleLbl="node3" presStyleIdx="1" presStyleCnt="4" custLinFactNeighborX="1026" custLinFactNeighborY="57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C5ADB-F1C2-6B45-8954-2B3DA2222D79}" type="pres">
      <dgm:prSet presAssocID="{0A7ACB41-9C09-3F4F-9AA5-D76FEFDE3944}" presName="level3hierChild" presStyleCnt="0"/>
      <dgm:spPr/>
    </dgm:pt>
    <dgm:pt modelId="{DE0F6C81-A08B-F443-A3FA-5C162BC17CE6}" type="pres">
      <dgm:prSet presAssocID="{97F5327C-969D-5749-AB2E-21E80B966515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154F3B9F-2811-A840-9029-6DDFBA2D41D5}" type="pres">
      <dgm:prSet presAssocID="{97F5327C-969D-5749-AB2E-21E80B966515}" presName="connTx" presStyleLbl="parChTrans1D4" presStyleIdx="0" presStyleCnt="2"/>
      <dgm:spPr/>
      <dgm:t>
        <a:bodyPr/>
        <a:lstStyle/>
        <a:p>
          <a:endParaRPr lang="en-US"/>
        </a:p>
      </dgm:t>
    </dgm:pt>
    <dgm:pt modelId="{48D3DF16-F21C-1346-965B-991B0EE4411E}" type="pres">
      <dgm:prSet presAssocID="{08E4893A-F559-204B-8FBB-A411D02DC2A9}" presName="root2" presStyleCnt="0"/>
      <dgm:spPr/>
    </dgm:pt>
    <dgm:pt modelId="{8BCBB3BD-97EF-F44B-ABBB-976B88E7F6E4}" type="pres">
      <dgm:prSet presAssocID="{08E4893A-F559-204B-8FBB-A411D02DC2A9}" presName="LevelTwoTextNode" presStyleLbl="node4" presStyleIdx="0" presStyleCnt="2" custLinFactY="27254" custLinFactNeighborX="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E3997A-D41F-2041-84FF-D8389B88F0D3}" type="pres">
      <dgm:prSet presAssocID="{08E4893A-F559-204B-8FBB-A411D02DC2A9}" presName="level3hierChild" presStyleCnt="0"/>
      <dgm:spPr/>
    </dgm:pt>
    <dgm:pt modelId="{48A22989-2F54-F847-B237-39FC6C791A80}" type="pres">
      <dgm:prSet presAssocID="{8937D026-8270-2A48-A506-63A691472A2A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9E2871B5-EDCD-E74D-BF07-B7FBBCEF91B5}" type="pres">
      <dgm:prSet presAssocID="{8937D026-8270-2A48-A506-63A691472A2A}" presName="connTx" presStyleLbl="parChTrans1D4" presStyleIdx="1" presStyleCnt="2"/>
      <dgm:spPr/>
      <dgm:t>
        <a:bodyPr/>
        <a:lstStyle/>
        <a:p>
          <a:endParaRPr lang="en-US"/>
        </a:p>
      </dgm:t>
    </dgm:pt>
    <dgm:pt modelId="{2BAECB3F-61F6-ED4C-9808-DF786B5AFF6F}" type="pres">
      <dgm:prSet presAssocID="{881BF1AB-3CD8-9C4F-9A92-36F008ABAD3A}" presName="root2" presStyleCnt="0"/>
      <dgm:spPr/>
    </dgm:pt>
    <dgm:pt modelId="{0106D139-0A6A-9142-B641-52BDAAAACA2A}" type="pres">
      <dgm:prSet presAssocID="{881BF1AB-3CD8-9C4F-9A92-36F008ABAD3A}" presName="LevelTwoTextNode" presStyleLbl="node4" presStyleIdx="1" presStyleCnt="2" custLinFactY="66251" custLinFactNeighborX="-307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E7C172-BEC3-C047-8A57-811B25DD7245}" type="pres">
      <dgm:prSet presAssocID="{881BF1AB-3CD8-9C4F-9A92-36F008ABAD3A}" presName="level3hierChild" presStyleCnt="0"/>
      <dgm:spPr/>
    </dgm:pt>
    <dgm:pt modelId="{65E20B57-4F81-3B42-BDCD-E993A6616448}" type="pres">
      <dgm:prSet presAssocID="{785D512D-6CD5-9B49-9015-413D649DED9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5D93BD5-AF78-4E49-BB8A-F8C52486138C}" type="pres">
      <dgm:prSet presAssocID="{785D512D-6CD5-9B49-9015-413D649DED9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8456C5D-A0D0-A04C-AD2B-470C9099D6B4}" type="pres">
      <dgm:prSet presAssocID="{DCDDE5C6-474A-004B-BCE0-E1FB381917D1}" presName="root2" presStyleCnt="0"/>
      <dgm:spPr/>
    </dgm:pt>
    <dgm:pt modelId="{533EA143-5416-DF41-9B84-44D94D9BBB6C}" type="pres">
      <dgm:prSet presAssocID="{DCDDE5C6-474A-004B-BCE0-E1FB381917D1}" presName="LevelTwoTextNode" presStyleLbl="node3" presStyleIdx="2" presStyleCnt="4" custLinFactNeighborX="1026" custLinFactNeighborY="820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17C42-1D0C-A344-A4CF-7AF26AC778A2}" type="pres">
      <dgm:prSet presAssocID="{DCDDE5C6-474A-004B-BCE0-E1FB381917D1}" presName="level3hierChild" presStyleCnt="0"/>
      <dgm:spPr/>
    </dgm:pt>
    <dgm:pt modelId="{CA470E99-5A33-9F42-9DBE-6B329124C1EE}" type="pres">
      <dgm:prSet presAssocID="{BAEADDAA-91B4-CC4E-9C29-54929773E5F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46112B4-4EEF-D548-9D07-06E757B6672F}" type="pres">
      <dgm:prSet presAssocID="{BAEADDAA-91B4-CC4E-9C29-54929773E5F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444AFC13-F1D1-3B4A-90D3-96DA035FA516}" type="pres">
      <dgm:prSet presAssocID="{12A48AD4-E78B-CF44-A0C7-6572E1E25558}" presName="root2" presStyleCnt="0"/>
      <dgm:spPr/>
    </dgm:pt>
    <dgm:pt modelId="{0BCCC7B2-43CE-A749-A071-90BF87CF7379}" type="pres">
      <dgm:prSet presAssocID="{12A48AD4-E78B-CF44-A0C7-6572E1E25558}" presName="LevelTwoTextNode" presStyleLbl="node3" presStyleIdx="3" presStyleCnt="4" custLinFactY="4677" custLinFactNeighborX="-102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3547A-7881-FA42-89D2-2EAD8196E2D9}" type="pres">
      <dgm:prSet presAssocID="{12A48AD4-E78B-CF44-A0C7-6572E1E25558}" presName="level3hierChild" presStyleCnt="0"/>
      <dgm:spPr/>
    </dgm:pt>
    <dgm:pt modelId="{05DF1DF3-E862-3C4F-9555-ACC9E4477E56}" type="pres">
      <dgm:prSet presAssocID="{112DA6CD-FDE4-D743-8EAB-7DC84628CE01}" presName="root1" presStyleCnt="0"/>
      <dgm:spPr/>
    </dgm:pt>
    <dgm:pt modelId="{4B28C617-9B05-9A4D-8FF2-29E1E259657E}" type="pres">
      <dgm:prSet presAssocID="{112DA6CD-FDE4-D743-8EAB-7DC84628CE01}" presName="LevelOneTextNode" presStyleLbl="node0" presStyleIdx="1" presStyleCnt="3" custLinFactNeighborX="-2698" custLinFactNeighborY="-52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7BE37-8146-8C42-9F2B-E5EE209D159B}" type="pres">
      <dgm:prSet presAssocID="{112DA6CD-FDE4-D743-8EAB-7DC84628CE01}" presName="level2hierChild" presStyleCnt="0"/>
      <dgm:spPr/>
    </dgm:pt>
    <dgm:pt modelId="{A941A60E-4140-2846-8F07-AEB912146A0C}" type="pres">
      <dgm:prSet presAssocID="{F017CC15-D76D-1A47-8104-349E017A4F54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6AB4D154-0B9D-6345-969D-9A336628A911}" type="pres">
      <dgm:prSet presAssocID="{F017CC15-D76D-1A47-8104-349E017A4F5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03502EE-3155-A34B-9AB5-6BE953194ECF}" type="pres">
      <dgm:prSet presAssocID="{EA8E8EF6-AB1A-504A-9B77-D61CAF7DA906}" presName="root2" presStyleCnt="0"/>
      <dgm:spPr/>
    </dgm:pt>
    <dgm:pt modelId="{A7DCF69C-8441-BA46-8DD6-092EF406360B}" type="pres">
      <dgm:prSet presAssocID="{EA8E8EF6-AB1A-504A-9B77-D61CAF7DA906}" presName="LevelTwoTextNode" presStyleLbl="node2" presStyleIdx="1" presStyleCnt="5" custLinFactNeighborX="-10805" custLinFactNeighborY="-667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315AD-B714-CA4E-8B92-D3BF637F77E0}" type="pres">
      <dgm:prSet presAssocID="{EA8E8EF6-AB1A-504A-9B77-D61CAF7DA906}" presName="level3hierChild" presStyleCnt="0"/>
      <dgm:spPr/>
    </dgm:pt>
    <dgm:pt modelId="{BEE4F81D-57C8-3D46-BF80-96FA537D75F1}" type="pres">
      <dgm:prSet presAssocID="{81B0F78C-A655-FB4E-A955-42A9DAFE0658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6EF4C72-50F0-5C43-AEB8-6187FAAF3DCF}" type="pres">
      <dgm:prSet presAssocID="{81B0F78C-A655-FB4E-A955-42A9DAFE065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761E696-49D7-2340-9C8A-420CC8C141BD}" type="pres">
      <dgm:prSet presAssocID="{D4ACFD72-2BD7-3E46-8940-88212FD9606C}" presName="root2" presStyleCnt="0"/>
      <dgm:spPr/>
    </dgm:pt>
    <dgm:pt modelId="{35B5B098-6EED-9D49-B9DA-822F74D0F82D}" type="pres">
      <dgm:prSet presAssocID="{D4ACFD72-2BD7-3E46-8940-88212FD9606C}" presName="LevelTwoTextNode" presStyleLbl="node2" presStyleIdx="2" presStyleCnt="5" custLinFactNeighborX="-10966" custLinFactNeighborY="-55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D230A7-CF7C-1348-9FC4-A3142C68177A}" type="pres">
      <dgm:prSet presAssocID="{D4ACFD72-2BD7-3E46-8940-88212FD9606C}" presName="level3hierChild" presStyleCnt="0"/>
      <dgm:spPr/>
    </dgm:pt>
    <dgm:pt modelId="{F08F391A-99DD-7F4C-82A9-C8E86CEB7FB4}" type="pres">
      <dgm:prSet presAssocID="{7295950C-3EE1-0543-9777-AE00ED825A64}" presName="root1" presStyleCnt="0"/>
      <dgm:spPr/>
    </dgm:pt>
    <dgm:pt modelId="{BF91A2AA-4407-AC4E-A5BA-D314A0E8CF96}" type="pres">
      <dgm:prSet presAssocID="{7295950C-3EE1-0543-9777-AE00ED825A64}" presName="LevelOneTextNode" presStyleLbl="node0" presStyleIdx="2" presStyleCnt="3" custLinFactNeighborX="-1673" custLinFactNeighborY="-46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10C06-E7E7-DC4F-B37A-145116917C0F}" type="pres">
      <dgm:prSet presAssocID="{7295950C-3EE1-0543-9777-AE00ED825A64}" presName="level2hierChild" presStyleCnt="0"/>
      <dgm:spPr/>
    </dgm:pt>
    <dgm:pt modelId="{B84A30B6-4DF5-5142-A4FA-661744A2D07F}" type="pres">
      <dgm:prSet presAssocID="{A54481DF-9678-2345-9389-80C224958DB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1CAA96D-DF25-EB45-B9F5-D80F722436AF}" type="pres">
      <dgm:prSet presAssocID="{A54481DF-9678-2345-9389-80C224958DB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44FDAB8-E261-2948-AF82-6CE41A3A7663}" type="pres">
      <dgm:prSet presAssocID="{A17950CD-3A0E-9944-9B3B-47F855A20C02}" presName="root2" presStyleCnt="0"/>
      <dgm:spPr/>
    </dgm:pt>
    <dgm:pt modelId="{63A58D1A-969C-344D-892C-709E9929C46C}" type="pres">
      <dgm:prSet presAssocID="{A17950CD-3A0E-9944-9B3B-47F855A20C02}" presName="LevelTwoTextNode" presStyleLbl="node2" presStyleIdx="3" presStyleCnt="5" custLinFactNeighborX="-10322" custLinFactNeighborY="-39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B16AB-8AA2-0C4F-92DE-BE49839AA527}" type="pres">
      <dgm:prSet presAssocID="{A17950CD-3A0E-9944-9B3B-47F855A20C02}" presName="level3hierChild" presStyleCnt="0"/>
      <dgm:spPr/>
    </dgm:pt>
    <dgm:pt modelId="{2264CEA6-733F-0243-B8DA-582A3E36CF0E}" type="pres">
      <dgm:prSet presAssocID="{502F9BA8-DAF1-9549-8E8A-299B1A93560C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C2285C38-06DF-4746-B1EC-83278724AB46}" type="pres">
      <dgm:prSet presAssocID="{502F9BA8-DAF1-9549-8E8A-299B1A93560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FA1A387-DECB-B74A-A09B-51949A2C6C65}" type="pres">
      <dgm:prSet presAssocID="{4BF6E408-CD67-274D-B679-1631D0A2AD8C}" presName="root2" presStyleCnt="0"/>
      <dgm:spPr/>
    </dgm:pt>
    <dgm:pt modelId="{7A7679A8-30FD-5A4D-868B-A8A05B873AB1}" type="pres">
      <dgm:prSet presAssocID="{4BF6E408-CD67-274D-B679-1631D0A2AD8C}" presName="LevelTwoTextNode" presStyleLbl="node2" presStyleIdx="4" presStyleCnt="5" custLinFactNeighborX="-7184" custLinFactNeighborY="-20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B416F-7EC4-6B4B-9605-F34CACE15B40}" type="pres">
      <dgm:prSet presAssocID="{4BF6E408-CD67-274D-B679-1631D0A2AD8C}" presName="level3hierChild" presStyleCnt="0"/>
      <dgm:spPr/>
    </dgm:pt>
  </dgm:ptLst>
  <dgm:cxnLst>
    <dgm:cxn modelId="{97C3BAAC-9278-1741-8CD4-DC8EABD09CC0}" srcId="{0A7ACB41-9C09-3F4F-9AA5-D76FEFDE3944}" destId="{881BF1AB-3CD8-9C4F-9A92-36F008ABAD3A}" srcOrd="1" destOrd="0" parTransId="{8937D026-8270-2A48-A506-63A691472A2A}" sibTransId="{20EEA701-0F7A-FF45-9420-8FD44B49468F}"/>
    <dgm:cxn modelId="{C58A5F22-1431-1245-9577-21031DD69210}" type="presOf" srcId="{DCDDE5C6-474A-004B-BCE0-E1FB381917D1}" destId="{533EA143-5416-DF41-9B84-44D94D9BBB6C}" srcOrd="0" destOrd="0" presId="urn:microsoft.com/office/officeart/2005/8/layout/hierarchy2"/>
    <dgm:cxn modelId="{C0EC0090-65E9-6642-ABAF-37BF31177F9C}" type="presOf" srcId="{05D14C67-78D8-004E-9F16-F239605EDF52}" destId="{ADAD57B0-7F0E-B247-9ABB-B42EFF750796}" srcOrd="0" destOrd="0" presId="urn:microsoft.com/office/officeart/2005/8/layout/hierarchy2"/>
    <dgm:cxn modelId="{F3D5AAAA-88A5-7F4E-90B8-84105A3699BD}" type="presOf" srcId="{A54481DF-9678-2345-9389-80C224958DB0}" destId="{B84A30B6-4DF5-5142-A4FA-661744A2D07F}" srcOrd="0" destOrd="0" presId="urn:microsoft.com/office/officeart/2005/8/layout/hierarchy2"/>
    <dgm:cxn modelId="{C04E9C5A-1FB6-E546-805A-0338D230F3AF}" type="presOf" srcId="{0A7ACB41-9C09-3F4F-9AA5-D76FEFDE3944}" destId="{4820BB83-32F7-224B-A3C2-FC30CA3A9E01}" srcOrd="0" destOrd="0" presId="urn:microsoft.com/office/officeart/2005/8/layout/hierarchy2"/>
    <dgm:cxn modelId="{C7588C82-A309-1949-93C6-6EE2FBE3D206}" type="presOf" srcId="{785D512D-6CD5-9B49-9015-413D649DED9A}" destId="{65E20B57-4F81-3B42-BDCD-E993A6616448}" srcOrd="0" destOrd="0" presId="urn:microsoft.com/office/officeart/2005/8/layout/hierarchy2"/>
    <dgm:cxn modelId="{55F5C603-0C13-614A-88DF-F73A94F8EA3E}" srcId="{112DA6CD-FDE4-D743-8EAB-7DC84628CE01}" destId="{D4ACFD72-2BD7-3E46-8940-88212FD9606C}" srcOrd="1" destOrd="0" parTransId="{81B0F78C-A655-FB4E-A955-42A9DAFE0658}" sibTransId="{82617348-7ECA-6745-8D86-B3055706E140}"/>
    <dgm:cxn modelId="{EE1E8FCD-B7F9-CF4A-8B6C-16DF361E23D3}" type="presOf" srcId="{6E52A9D0-D506-2346-A78E-60A65FE3D5EC}" destId="{44928EE7-CA79-6A49-9005-F2B808371C75}" srcOrd="0" destOrd="0" presId="urn:microsoft.com/office/officeart/2005/8/layout/hierarchy2"/>
    <dgm:cxn modelId="{E0B1ECB9-BB42-7141-8DA9-2125B345765D}" srcId="{0A7ACB41-9C09-3F4F-9AA5-D76FEFDE3944}" destId="{08E4893A-F559-204B-8FBB-A411D02DC2A9}" srcOrd="0" destOrd="0" parTransId="{97F5327C-969D-5749-AB2E-21E80B966515}" sibTransId="{2748BB17-3D50-274C-AB84-9697DC84FEB5}"/>
    <dgm:cxn modelId="{EE5E3223-ECAC-DB47-B6C4-6D719F285E7C}" type="presOf" srcId="{8937D026-8270-2A48-A506-63A691472A2A}" destId="{48A22989-2F54-F847-B237-39FC6C791A80}" srcOrd="0" destOrd="0" presId="urn:microsoft.com/office/officeart/2005/8/layout/hierarchy2"/>
    <dgm:cxn modelId="{DA483526-2724-2244-AEA2-3DE94724EC9A}" srcId="{7295950C-3EE1-0543-9777-AE00ED825A64}" destId="{A17950CD-3A0E-9944-9B3B-47F855A20C02}" srcOrd="0" destOrd="0" parTransId="{A54481DF-9678-2345-9389-80C224958DB0}" sibTransId="{01E1BE17-A078-0A4C-884F-BA80FC40FD36}"/>
    <dgm:cxn modelId="{06E4DD1F-9989-054A-919C-221CB0A8D39A}" type="presOf" srcId="{7E33558B-A2C2-DF45-BF9D-07D6DF31AAE7}" destId="{B4B4F95F-F50A-0C40-A80C-2A0B168AA98E}" srcOrd="1" destOrd="0" presId="urn:microsoft.com/office/officeart/2005/8/layout/hierarchy2"/>
    <dgm:cxn modelId="{54247C72-1694-E945-A086-7214FA0BCFAF}" type="presOf" srcId="{12A48AD4-E78B-CF44-A0C7-6572E1E25558}" destId="{0BCCC7B2-43CE-A749-A071-90BF87CF7379}" srcOrd="0" destOrd="0" presId="urn:microsoft.com/office/officeart/2005/8/layout/hierarchy2"/>
    <dgm:cxn modelId="{3FA4BDA3-8642-5F43-A72A-3D87EF5053E4}" type="presOf" srcId="{7295950C-3EE1-0543-9777-AE00ED825A64}" destId="{BF91A2AA-4407-AC4E-A5BA-D314A0E8CF96}" srcOrd="0" destOrd="0" presId="urn:microsoft.com/office/officeart/2005/8/layout/hierarchy2"/>
    <dgm:cxn modelId="{EC7EF9BF-454D-524F-920F-24411693ADEC}" type="presOf" srcId="{469064AA-6EA5-E94E-8991-2F442D9E5219}" destId="{1FD5585B-1418-5D4B-9DF0-288FF0ED2022}" srcOrd="1" destOrd="0" presId="urn:microsoft.com/office/officeart/2005/8/layout/hierarchy2"/>
    <dgm:cxn modelId="{3C72E771-DE50-E943-8033-DF5D50322CF0}" type="presOf" srcId="{81B0F78C-A655-FB4E-A955-42A9DAFE0658}" destId="{BEE4F81D-57C8-3D46-BF80-96FA537D75F1}" srcOrd="0" destOrd="0" presId="urn:microsoft.com/office/officeart/2005/8/layout/hierarchy2"/>
    <dgm:cxn modelId="{0358A2CC-2DBF-E943-9BA8-30EEAB4352DE}" type="presOf" srcId="{08E4893A-F559-204B-8FBB-A411D02DC2A9}" destId="{8BCBB3BD-97EF-F44B-ABBB-976B88E7F6E4}" srcOrd="0" destOrd="0" presId="urn:microsoft.com/office/officeart/2005/8/layout/hierarchy2"/>
    <dgm:cxn modelId="{211B9E23-58B6-DE4B-B3A9-8DA5D7E704A4}" type="presOf" srcId="{469064AA-6EA5-E94E-8991-2F442D9E5219}" destId="{1C6EBAF8-127E-1646-BEAC-EE008B2C430C}" srcOrd="0" destOrd="0" presId="urn:microsoft.com/office/officeart/2005/8/layout/hierarchy2"/>
    <dgm:cxn modelId="{1DA1952D-1C14-7742-AED6-C0F857FD3486}" type="presOf" srcId="{81B0F78C-A655-FB4E-A955-42A9DAFE0658}" destId="{96EF4C72-50F0-5C43-AEB8-6187FAAF3DCF}" srcOrd="1" destOrd="0" presId="urn:microsoft.com/office/officeart/2005/8/layout/hierarchy2"/>
    <dgm:cxn modelId="{CD877D5B-CBE0-664B-B06B-5CA9F0F191E7}" type="presOf" srcId="{785D512D-6CD5-9B49-9015-413D649DED9A}" destId="{45D93BD5-AF78-4E49-BB8A-F8C52486138C}" srcOrd="1" destOrd="0" presId="urn:microsoft.com/office/officeart/2005/8/layout/hierarchy2"/>
    <dgm:cxn modelId="{00C822AB-4E69-4B46-98B6-D7BE2A23CFAA}" type="presOf" srcId="{38E01C6C-A2FB-2A48-90A5-E50BCFC35613}" destId="{826467A3-A4C4-A84B-8EB2-7E62FBB0D09A}" srcOrd="0" destOrd="0" presId="urn:microsoft.com/office/officeart/2005/8/layout/hierarchy2"/>
    <dgm:cxn modelId="{D231F5D0-2346-FB47-86F5-2F0D58E53F92}" srcId="{38E01C6C-A2FB-2A48-90A5-E50BCFC35613}" destId="{12A48AD4-E78B-CF44-A0C7-6572E1E25558}" srcOrd="3" destOrd="0" parTransId="{BAEADDAA-91B4-CC4E-9C29-54929773E5FC}" sibTransId="{6AA5B979-A5E1-2C44-9146-64C4D10D4ADD}"/>
    <dgm:cxn modelId="{1D272457-E8BB-2E49-95C0-C13A2C51B25D}" srcId="{38E01C6C-A2FB-2A48-90A5-E50BCFC35613}" destId="{0A7ACB41-9C09-3F4F-9AA5-D76FEFDE3944}" srcOrd="1" destOrd="0" parTransId="{469064AA-6EA5-E94E-8991-2F442D9E5219}" sibTransId="{A12E28EB-7D60-0743-90E9-F56382C31AC5}"/>
    <dgm:cxn modelId="{6ED6F1A2-1680-634A-9C8F-EFD14E2EA33C}" type="presOf" srcId="{A17950CD-3A0E-9944-9B3B-47F855A20C02}" destId="{63A58D1A-969C-344D-892C-709E9929C46C}" srcOrd="0" destOrd="0" presId="urn:microsoft.com/office/officeart/2005/8/layout/hierarchy2"/>
    <dgm:cxn modelId="{A741DB0F-59D8-9246-8170-A73AEB084263}" type="presOf" srcId="{7E33558B-A2C2-DF45-BF9D-07D6DF31AAE7}" destId="{4CA8F5C9-F5CA-254D-859A-1E6047746ACD}" srcOrd="0" destOrd="0" presId="urn:microsoft.com/office/officeart/2005/8/layout/hierarchy2"/>
    <dgm:cxn modelId="{81570B2E-AB07-6745-93ED-77120A294C72}" type="presOf" srcId="{502F9BA8-DAF1-9549-8E8A-299B1A93560C}" destId="{2264CEA6-733F-0243-B8DA-582A3E36CF0E}" srcOrd="0" destOrd="0" presId="urn:microsoft.com/office/officeart/2005/8/layout/hierarchy2"/>
    <dgm:cxn modelId="{7517DFD7-862B-7146-8D97-C9AA9F76E553}" type="presOf" srcId="{D4ACFD72-2BD7-3E46-8940-88212FD9606C}" destId="{35B5B098-6EED-9D49-B9DA-822F74D0F82D}" srcOrd="0" destOrd="0" presId="urn:microsoft.com/office/officeart/2005/8/layout/hierarchy2"/>
    <dgm:cxn modelId="{DC7CBDE1-69E6-CB44-AE0C-6BEB05B2C79A}" srcId="{112DA6CD-FDE4-D743-8EAB-7DC84628CE01}" destId="{EA8E8EF6-AB1A-504A-9B77-D61CAF7DA906}" srcOrd="0" destOrd="0" parTransId="{F017CC15-D76D-1A47-8104-349E017A4F54}" sibTransId="{2B066C14-C2AB-664C-90E1-684E2295EB07}"/>
    <dgm:cxn modelId="{B77B38DB-5D5D-B949-A344-CCC6B09554A3}" type="presOf" srcId="{97F5327C-969D-5749-AB2E-21E80B966515}" destId="{DE0F6C81-A08B-F443-A3FA-5C162BC17CE6}" srcOrd="0" destOrd="0" presId="urn:microsoft.com/office/officeart/2005/8/layout/hierarchy2"/>
    <dgm:cxn modelId="{223AFFB7-F615-4C4B-AA85-F6DEA99D86D2}" srcId="{6E52A9D0-D506-2346-A78E-60A65FE3D5EC}" destId="{112DA6CD-FDE4-D743-8EAB-7DC84628CE01}" srcOrd="1" destOrd="0" parTransId="{863A52ED-E52F-F24F-84D5-E7CA38D0F93F}" sibTransId="{85DCAF24-52FD-224B-9152-266CCB4C9E8B}"/>
    <dgm:cxn modelId="{C9C39EF2-9FAF-5D48-9C9A-FB313CEF176D}" type="presOf" srcId="{97F5327C-969D-5749-AB2E-21E80B966515}" destId="{154F3B9F-2811-A840-9029-6DDFBA2D41D5}" srcOrd="1" destOrd="0" presId="urn:microsoft.com/office/officeart/2005/8/layout/hierarchy2"/>
    <dgm:cxn modelId="{587FE8B7-B7F5-8E43-9DCA-CB4C25CB0B25}" srcId="{6E52A9D0-D506-2346-A78E-60A65FE3D5EC}" destId="{7295950C-3EE1-0543-9777-AE00ED825A64}" srcOrd="2" destOrd="0" parTransId="{FB52DCBD-3DE9-7E4D-96EF-7843FE807DE1}" sibTransId="{81D8F933-3102-3248-B6BE-A0D962961591}"/>
    <dgm:cxn modelId="{74AAD45E-D127-B149-816C-3E43F74A59F5}" type="presOf" srcId="{BAEADDAA-91B4-CC4E-9C29-54929773E5FC}" destId="{CA470E99-5A33-9F42-9DBE-6B329124C1EE}" srcOrd="0" destOrd="0" presId="urn:microsoft.com/office/officeart/2005/8/layout/hierarchy2"/>
    <dgm:cxn modelId="{8EDFFA3C-0B70-2D49-96B9-45CFF9EDDFAC}" srcId="{789D4F96-7039-1343-A5E2-FDF4F6E69546}" destId="{38E01C6C-A2FB-2A48-90A5-E50BCFC35613}" srcOrd="0" destOrd="0" parTransId="{7E33558B-A2C2-DF45-BF9D-07D6DF31AAE7}" sibTransId="{C1883236-EB36-9E49-BD5D-37A4E78B0779}"/>
    <dgm:cxn modelId="{2D71975C-37CF-124C-A210-925549DB52E1}" type="presOf" srcId="{F017CC15-D76D-1A47-8104-349E017A4F54}" destId="{A941A60E-4140-2846-8F07-AEB912146A0C}" srcOrd="0" destOrd="0" presId="urn:microsoft.com/office/officeart/2005/8/layout/hierarchy2"/>
    <dgm:cxn modelId="{E499E534-3A06-0A48-A10F-E4FD783CC591}" type="presOf" srcId="{A54481DF-9678-2345-9389-80C224958DB0}" destId="{F1CAA96D-DF25-EB45-B9F5-D80F722436AF}" srcOrd="1" destOrd="0" presId="urn:microsoft.com/office/officeart/2005/8/layout/hierarchy2"/>
    <dgm:cxn modelId="{4AB7704A-D7B0-4549-B86F-5F57219C11CE}" srcId="{38E01C6C-A2FB-2A48-90A5-E50BCFC35613}" destId="{05D14C67-78D8-004E-9F16-F239605EDF52}" srcOrd="0" destOrd="0" parTransId="{C905EEC2-A4D9-C644-A5A2-0D02CED6724F}" sibTransId="{E693D647-4CED-C04A-B922-59C77EC2A891}"/>
    <dgm:cxn modelId="{04D1B4B8-3DAD-E04B-9934-39B39ADFF3C0}" type="presOf" srcId="{789D4F96-7039-1343-A5E2-FDF4F6E69546}" destId="{76CD86C9-8626-DF44-8F45-2EFF52929F78}" srcOrd="0" destOrd="0" presId="urn:microsoft.com/office/officeart/2005/8/layout/hierarchy2"/>
    <dgm:cxn modelId="{9AB307C5-EFEE-D249-937C-A2C07CC8A95C}" srcId="{38E01C6C-A2FB-2A48-90A5-E50BCFC35613}" destId="{DCDDE5C6-474A-004B-BCE0-E1FB381917D1}" srcOrd="2" destOrd="0" parTransId="{785D512D-6CD5-9B49-9015-413D649DED9A}" sibTransId="{62FD53DD-964B-F64A-BB3A-D93945E489FA}"/>
    <dgm:cxn modelId="{A5EE5926-12DE-8E43-A9DD-0FD8D14B5FCD}" type="presOf" srcId="{8937D026-8270-2A48-A506-63A691472A2A}" destId="{9E2871B5-EDCD-E74D-BF07-B7FBBCEF91B5}" srcOrd="1" destOrd="0" presId="urn:microsoft.com/office/officeart/2005/8/layout/hierarchy2"/>
    <dgm:cxn modelId="{1B208499-9CA1-284A-A7A2-A67FB3B5C946}" type="presOf" srcId="{502F9BA8-DAF1-9549-8E8A-299B1A93560C}" destId="{C2285C38-06DF-4746-B1EC-83278724AB46}" srcOrd="1" destOrd="0" presId="urn:microsoft.com/office/officeart/2005/8/layout/hierarchy2"/>
    <dgm:cxn modelId="{F0A97B24-BFB5-8F44-8101-3464030E858B}" srcId="{7295950C-3EE1-0543-9777-AE00ED825A64}" destId="{4BF6E408-CD67-274D-B679-1631D0A2AD8C}" srcOrd="1" destOrd="0" parTransId="{502F9BA8-DAF1-9549-8E8A-299B1A93560C}" sibTransId="{1C9E62F6-D228-8242-B78A-003D66FDD3B9}"/>
    <dgm:cxn modelId="{719AA329-2904-4745-9AFC-38EF3DBC9176}" type="presOf" srcId="{F017CC15-D76D-1A47-8104-349E017A4F54}" destId="{6AB4D154-0B9D-6345-969D-9A336628A911}" srcOrd="1" destOrd="0" presId="urn:microsoft.com/office/officeart/2005/8/layout/hierarchy2"/>
    <dgm:cxn modelId="{EAD052F4-8ECD-4A47-942B-FBC2B96B4B3A}" type="presOf" srcId="{BAEADDAA-91B4-CC4E-9C29-54929773E5FC}" destId="{A46112B4-4EEF-D548-9D07-06E757B6672F}" srcOrd="1" destOrd="0" presId="urn:microsoft.com/office/officeart/2005/8/layout/hierarchy2"/>
    <dgm:cxn modelId="{5F2CB94C-DB26-1144-8D6F-F87F91F87A68}" type="presOf" srcId="{C905EEC2-A4D9-C644-A5A2-0D02CED6724F}" destId="{BE7DBBB5-0246-8848-A421-BD6374CFF421}" srcOrd="0" destOrd="0" presId="urn:microsoft.com/office/officeart/2005/8/layout/hierarchy2"/>
    <dgm:cxn modelId="{E5008F8F-F6EE-D943-ABEB-045D5087BB72}" srcId="{6E52A9D0-D506-2346-A78E-60A65FE3D5EC}" destId="{789D4F96-7039-1343-A5E2-FDF4F6E69546}" srcOrd="0" destOrd="0" parTransId="{736AC26A-BF00-984A-B97D-FA39F5C84121}" sibTransId="{5A3775CF-E53C-F641-966D-D010A2DE584B}"/>
    <dgm:cxn modelId="{BB091802-3408-CF4B-9B67-E98377828782}" type="presOf" srcId="{4BF6E408-CD67-274D-B679-1631D0A2AD8C}" destId="{7A7679A8-30FD-5A4D-868B-A8A05B873AB1}" srcOrd="0" destOrd="0" presId="urn:microsoft.com/office/officeart/2005/8/layout/hierarchy2"/>
    <dgm:cxn modelId="{A5618984-D16B-1946-AE81-112340F84A8F}" type="presOf" srcId="{C905EEC2-A4D9-C644-A5A2-0D02CED6724F}" destId="{B5538164-E084-D544-B715-20056AEB6DA5}" srcOrd="1" destOrd="0" presId="urn:microsoft.com/office/officeart/2005/8/layout/hierarchy2"/>
    <dgm:cxn modelId="{1B909A36-9435-C44C-8A83-E7155B932B7E}" type="presOf" srcId="{881BF1AB-3CD8-9C4F-9A92-36F008ABAD3A}" destId="{0106D139-0A6A-9142-B641-52BDAAAACA2A}" srcOrd="0" destOrd="0" presId="urn:microsoft.com/office/officeart/2005/8/layout/hierarchy2"/>
    <dgm:cxn modelId="{68489865-FB76-EB45-B2A1-8987D42576D8}" type="presOf" srcId="{EA8E8EF6-AB1A-504A-9B77-D61CAF7DA906}" destId="{A7DCF69C-8441-BA46-8DD6-092EF406360B}" srcOrd="0" destOrd="0" presId="urn:microsoft.com/office/officeart/2005/8/layout/hierarchy2"/>
    <dgm:cxn modelId="{6620A6C0-66F8-5248-9D3E-A64AB55E38F0}" type="presOf" srcId="{112DA6CD-FDE4-D743-8EAB-7DC84628CE01}" destId="{4B28C617-9B05-9A4D-8FF2-29E1E259657E}" srcOrd="0" destOrd="0" presId="urn:microsoft.com/office/officeart/2005/8/layout/hierarchy2"/>
    <dgm:cxn modelId="{0945BB06-129C-404E-9F10-A7BE5E7981CD}" type="presParOf" srcId="{44928EE7-CA79-6A49-9005-F2B808371C75}" destId="{9AA2C499-063D-0547-880F-67D990EA9F68}" srcOrd="0" destOrd="0" presId="urn:microsoft.com/office/officeart/2005/8/layout/hierarchy2"/>
    <dgm:cxn modelId="{E1380F28-37C5-0B47-8507-0FC068DA7DEE}" type="presParOf" srcId="{9AA2C499-063D-0547-880F-67D990EA9F68}" destId="{76CD86C9-8626-DF44-8F45-2EFF52929F78}" srcOrd="0" destOrd="0" presId="urn:microsoft.com/office/officeart/2005/8/layout/hierarchy2"/>
    <dgm:cxn modelId="{E57244C5-B6FE-554D-8B46-4315341EBEC1}" type="presParOf" srcId="{9AA2C499-063D-0547-880F-67D990EA9F68}" destId="{F197D953-1FFC-C641-B2B2-BE01F76DDBF2}" srcOrd="1" destOrd="0" presId="urn:microsoft.com/office/officeart/2005/8/layout/hierarchy2"/>
    <dgm:cxn modelId="{7ACD50BA-C0D0-1A40-866C-F839F88DC12B}" type="presParOf" srcId="{F197D953-1FFC-C641-B2B2-BE01F76DDBF2}" destId="{4CA8F5C9-F5CA-254D-859A-1E6047746ACD}" srcOrd="0" destOrd="0" presId="urn:microsoft.com/office/officeart/2005/8/layout/hierarchy2"/>
    <dgm:cxn modelId="{7C313735-41FA-8241-BFFF-948CF3CFBA74}" type="presParOf" srcId="{4CA8F5C9-F5CA-254D-859A-1E6047746ACD}" destId="{B4B4F95F-F50A-0C40-A80C-2A0B168AA98E}" srcOrd="0" destOrd="0" presId="urn:microsoft.com/office/officeart/2005/8/layout/hierarchy2"/>
    <dgm:cxn modelId="{369AE903-5298-714A-ACD4-A01A1F64B3A4}" type="presParOf" srcId="{F197D953-1FFC-C641-B2B2-BE01F76DDBF2}" destId="{716C07E6-97FE-5A40-AD85-19BC2971424C}" srcOrd="1" destOrd="0" presId="urn:microsoft.com/office/officeart/2005/8/layout/hierarchy2"/>
    <dgm:cxn modelId="{075226E3-F672-FF4C-896D-54A98B95AF4F}" type="presParOf" srcId="{716C07E6-97FE-5A40-AD85-19BC2971424C}" destId="{826467A3-A4C4-A84B-8EB2-7E62FBB0D09A}" srcOrd="0" destOrd="0" presId="urn:microsoft.com/office/officeart/2005/8/layout/hierarchy2"/>
    <dgm:cxn modelId="{3188A398-435B-E14A-AD72-3AC48127C60A}" type="presParOf" srcId="{716C07E6-97FE-5A40-AD85-19BC2971424C}" destId="{9F4458B4-4347-1140-B42D-69814F8218E2}" srcOrd="1" destOrd="0" presId="urn:microsoft.com/office/officeart/2005/8/layout/hierarchy2"/>
    <dgm:cxn modelId="{EC10DC94-1106-0A4F-B53B-005B779EB413}" type="presParOf" srcId="{9F4458B4-4347-1140-B42D-69814F8218E2}" destId="{BE7DBBB5-0246-8848-A421-BD6374CFF421}" srcOrd="0" destOrd="0" presId="urn:microsoft.com/office/officeart/2005/8/layout/hierarchy2"/>
    <dgm:cxn modelId="{346FE0AA-A9A0-0B49-8F0E-9CFA065C4F4A}" type="presParOf" srcId="{BE7DBBB5-0246-8848-A421-BD6374CFF421}" destId="{B5538164-E084-D544-B715-20056AEB6DA5}" srcOrd="0" destOrd="0" presId="urn:microsoft.com/office/officeart/2005/8/layout/hierarchy2"/>
    <dgm:cxn modelId="{974C44F2-C201-AC4E-B996-23FB5EAB7FB6}" type="presParOf" srcId="{9F4458B4-4347-1140-B42D-69814F8218E2}" destId="{09DFE79B-CF5F-3F4B-8243-201E402DC1D7}" srcOrd="1" destOrd="0" presId="urn:microsoft.com/office/officeart/2005/8/layout/hierarchy2"/>
    <dgm:cxn modelId="{4E952620-1D98-8A42-B566-708AA1B98F50}" type="presParOf" srcId="{09DFE79B-CF5F-3F4B-8243-201E402DC1D7}" destId="{ADAD57B0-7F0E-B247-9ABB-B42EFF750796}" srcOrd="0" destOrd="0" presId="urn:microsoft.com/office/officeart/2005/8/layout/hierarchy2"/>
    <dgm:cxn modelId="{2D06B2CC-A37B-CD41-99C0-257C1DE44F95}" type="presParOf" srcId="{09DFE79B-CF5F-3F4B-8243-201E402DC1D7}" destId="{EA5E64FC-8865-074E-9BF2-B1540943AB69}" srcOrd="1" destOrd="0" presId="urn:microsoft.com/office/officeart/2005/8/layout/hierarchy2"/>
    <dgm:cxn modelId="{D3C94151-9A04-724A-8C9E-367BD8824D28}" type="presParOf" srcId="{9F4458B4-4347-1140-B42D-69814F8218E2}" destId="{1C6EBAF8-127E-1646-BEAC-EE008B2C430C}" srcOrd="2" destOrd="0" presId="urn:microsoft.com/office/officeart/2005/8/layout/hierarchy2"/>
    <dgm:cxn modelId="{E006D304-B310-DC41-8BC1-F7C82F4F440B}" type="presParOf" srcId="{1C6EBAF8-127E-1646-BEAC-EE008B2C430C}" destId="{1FD5585B-1418-5D4B-9DF0-288FF0ED2022}" srcOrd="0" destOrd="0" presId="urn:microsoft.com/office/officeart/2005/8/layout/hierarchy2"/>
    <dgm:cxn modelId="{94D0B427-D863-8B4F-AAE3-1897AC3A05DC}" type="presParOf" srcId="{9F4458B4-4347-1140-B42D-69814F8218E2}" destId="{83BE4F39-7C2C-A04B-91F9-41F6456ED3B4}" srcOrd="3" destOrd="0" presId="urn:microsoft.com/office/officeart/2005/8/layout/hierarchy2"/>
    <dgm:cxn modelId="{C1A2822D-F8A2-FA4A-BE4A-F47AD5428747}" type="presParOf" srcId="{83BE4F39-7C2C-A04B-91F9-41F6456ED3B4}" destId="{4820BB83-32F7-224B-A3C2-FC30CA3A9E01}" srcOrd="0" destOrd="0" presId="urn:microsoft.com/office/officeart/2005/8/layout/hierarchy2"/>
    <dgm:cxn modelId="{8DFF5488-B9CB-A74F-9B00-7DC83932EDFF}" type="presParOf" srcId="{83BE4F39-7C2C-A04B-91F9-41F6456ED3B4}" destId="{BA9C5ADB-F1C2-6B45-8954-2B3DA2222D79}" srcOrd="1" destOrd="0" presId="urn:microsoft.com/office/officeart/2005/8/layout/hierarchy2"/>
    <dgm:cxn modelId="{3CCBB982-5C52-A242-AD54-718E1B4E464F}" type="presParOf" srcId="{BA9C5ADB-F1C2-6B45-8954-2B3DA2222D79}" destId="{DE0F6C81-A08B-F443-A3FA-5C162BC17CE6}" srcOrd="0" destOrd="0" presId="urn:microsoft.com/office/officeart/2005/8/layout/hierarchy2"/>
    <dgm:cxn modelId="{8B5C6A40-BCA8-4F49-840C-800F4B902EE8}" type="presParOf" srcId="{DE0F6C81-A08B-F443-A3FA-5C162BC17CE6}" destId="{154F3B9F-2811-A840-9029-6DDFBA2D41D5}" srcOrd="0" destOrd="0" presId="urn:microsoft.com/office/officeart/2005/8/layout/hierarchy2"/>
    <dgm:cxn modelId="{3DF666F4-4338-2341-81F7-D14BA15452F1}" type="presParOf" srcId="{BA9C5ADB-F1C2-6B45-8954-2B3DA2222D79}" destId="{48D3DF16-F21C-1346-965B-991B0EE4411E}" srcOrd="1" destOrd="0" presId="urn:microsoft.com/office/officeart/2005/8/layout/hierarchy2"/>
    <dgm:cxn modelId="{4130CEA7-A4CB-654D-A74A-7475ED8A62E3}" type="presParOf" srcId="{48D3DF16-F21C-1346-965B-991B0EE4411E}" destId="{8BCBB3BD-97EF-F44B-ABBB-976B88E7F6E4}" srcOrd="0" destOrd="0" presId="urn:microsoft.com/office/officeart/2005/8/layout/hierarchy2"/>
    <dgm:cxn modelId="{F4CAC7FD-E1C7-C94D-807B-993864CAF5EB}" type="presParOf" srcId="{48D3DF16-F21C-1346-965B-991B0EE4411E}" destId="{BDE3997A-D41F-2041-84FF-D8389B88F0D3}" srcOrd="1" destOrd="0" presId="urn:microsoft.com/office/officeart/2005/8/layout/hierarchy2"/>
    <dgm:cxn modelId="{8AB8939F-58B5-3244-98D5-8A34028515A5}" type="presParOf" srcId="{BA9C5ADB-F1C2-6B45-8954-2B3DA2222D79}" destId="{48A22989-2F54-F847-B237-39FC6C791A80}" srcOrd="2" destOrd="0" presId="urn:microsoft.com/office/officeart/2005/8/layout/hierarchy2"/>
    <dgm:cxn modelId="{18307CAB-3902-D041-90F9-D7F9231D3A46}" type="presParOf" srcId="{48A22989-2F54-F847-B237-39FC6C791A80}" destId="{9E2871B5-EDCD-E74D-BF07-B7FBBCEF91B5}" srcOrd="0" destOrd="0" presId="urn:microsoft.com/office/officeart/2005/8/layout/hierarchy2"/>
    <dgm:cxn modelId="{2C1538E3-5735-A148-99FD-0E953F0E43AC}" type="presParOf" srcId="{BA9C5ADB-F1C2-6B45-8954-2B3DA2222D79}" destId="{2BAECB3F-61F6-ED4C-9808-DF786B5AFF6F}" srcOrd="3" destOrd="0" presId="urn:microsoft.com/office/officeart/2005/8/layout/hierarchy2"/>
    <dgm:cxn modelId="{B17B9B9B-8864-1440-B3D1-20F821F6134D}" type="presParOf" srcId="{2BAECB3F-61F6-ED4C-9808-DF786B5AFF6F}" destId="{0106D139-0A6A-9142-B641-52BDAAAACA2A}" srcOrd="0" destOrd="0" presId="urn:microsoft.com/office/officeart/2005/8/layout/hierarchy2"/>
    <dgm:cxn modelId="{99AA5E39-2463-C04C-AE79-99B544213FF1}" type="presParOf" srcId="{2BAECB3F-61F6-ED4C-9808-DF786B5AFF6F}" destId="{9AE7C172-BEC3-C047-8A57-811B25DD7245}" srcOrd="1" destOrd="0" presId="urn:microsoft.com/office/officeart/2005/8/layout/hierarchy2"/>
    <dgm:cxn modelId="{44F1F9EB-146B-CC41-B821-85E7BCC1B1CE}" type="presParOf" srcId="{9F4458B4-4347-1140-B42D-69814F8218E2}" destId="{65E20B57-4F81-3B42-BDCD-E993A6616448}" srcOrd="4" destOrd="0" presId="urn:microsoft.com/office/officeart/2005/8/layout/hierarchy2"/>
    <dgm:cxn modelId="{0BFD6042-6DEB-1345-BC3A-329D42F109A3}" type="presParOf" srcId="{65E20B57-4F81-3B42-BDCD-E993A6616448}" destId="{45D93BD5-AF78-4E49-BB8A-F8C52486138C}" srcOrd="0" destOrd="0" presId="urn:microsoft.com/office/officeart/2005/8/layout/hierarchy2"/>
    <dgm:cxn modelId="{B7759E40-BEC1-634A-8D8C-2AEDA694D9EB}" type="presParOf" srcId="{9F4458B4-4347-1140-B42D-69814F8218E2}" destId="{88456C5D-A0D0-A04C-AD2B-470C9099D6B4}" srcOrd="5" destOrd="0" presId="urn:microsoft.com/office/officeart/2005/8/layout/hierarchy2"/>
    <dgm:cxn modelId="{0AF275FA-2566-C545-B9AA-A24CB87A3B67}" type="presParOf" srcId="{88456C5D-A0D0-A04C-AD2B-470C9099D6B4}" destId="{533EA143-5416-DF41-9B84-44D94D9BBB6C}" srcOrd="0" destOrd="0" presId="urn:microsoft.com/office/officeart/2005/8/layout/hierarchy2"/>
    <dgm:cxn modelId="{FBD0136C-9699-754F-BF15-EFFCEDCC514A}" type="presParOf" srcId="{88456C5D-A0D0-A04C-AD2B-470C9099D6B4}" destId="{93017C42-1D0C-A344-A4CF-7AF26AC778A2}" srcOrd="1" destOrd="0" presId="urn:microsoft.com/office/officeart/2005/8/layout/hierarchy2"/>
    <dgm:cxn modelId="{EEF40139-8E55-1C43-BC62-F920119B5C3A}" type="presParOf" srcId="{9F4458B4-4347-1140-B42D-69814F8218E2}" destId="{CA470E99-5A33-9F42-9DBE-6B329124C1EE}" srcOrd="6" destOrd="0" presId="urn:microsoft.com/office/officeart/2005/8/layout/hierarchy2"/>
    <dgm:cxn modelId="{C772CA75-22CA-B743-8D14-2131EF19B806}" type="presParOf" srcId="{CA470E99-5A33-9F42-9DBE-6B329124C1EE}" destId="{A46112B4-4EEF-D548-9D07-06E757B6672F}" srcOrd="0" destOrd="0" presId="urn:microsoft.com/office/officeart/2005/8/layout/hierarchy2"/>
    <dgm:cxn modelId="{634F2029-20C8-2343-8F6E-3F64B18F9887}" type="presParOf" srcId="{9F4458B4-4347-1140-B42D-69814F8218E2}" destId="{444AFC13-F1D1-3B4A-90D3-96DA035FA516}" srcOrd="7" destOrd="0" presId="urn:microsoft.com/office/officeart/2005/8/layout/hierarchy2"/>
    <dgm:cxn modelId="{220844FF-246E-E849-9DFB-AC9AE87B58A1}" type="presParOf" srcId="{444AFC13-F1D1-3B4A-90D3-96DA035FA516}" destId="{0BCCC7B2-43CE-A749-A071-90BF87CF7379}" srcOrd="0" destOrd="0" presId="urn:microsoft.com/office/officeart/2005/8/layout/hierarchy2"/>
    <dgm:cxn modelId="{820CEE54-611A-D140-8D8A-00889FCBB6E6}" type="presParOf" srcId="{444AFC13-F1D1-3B4A-90D3-96DA035FA516}" destId="{3F33547A-7881-FA42-89D2-2EAD8196E2D9}" srcOrd="1" destOrd="0" presId="urn:microsoft.com/office/officeart/2005/8/layout/hierarchy2"/>
    <dgm:cxn modelId="{2492AD4A-0CD0-F44F-B4A5-91F5EEF37D59}" type="presParOf" srcId="{44928EE7-CA79-6A49-9005-F2B808371C75}" destId="{05DF1DF3-E862-3C4F-9555-ACC9E4477E56}" srcOrd="1" destOrd="0" presId="urn:microsoft.com/office/officeart/2005/8/layout/hierarchy2"/>
    <dgm:cxn modelId="{33EF01BD-A544-0F4C-99FD-303AB22A2A69}" type="presParOf" srcId="{05DF1DF3-E862-3C4F-9555-ACC9E4477E56}" destId="{4B28C617-9B05-9A4D-8FF2-29E1E259657E}" srcOrd="0" destOrd="0" presId="urn:microsoft.com/office/officeart/2005/8/layout/hierarchy2"/>
    <dgm:cxn modelId="{AADD3A5D-E85B-1541-8CB2-C0BAB2E664DB}" type="presParOf" srcId="{05DF1DF3-E862-3C4F-9555-ACC9E4477E56}" destId="{F717BE37-8146-8C42-9F2B-E5EE209D159B}" srcOrd="1" destOrd="0" presId="urn:microsoft.com/office/officeart/2005/8/layout/hierarchy2"/>
    <dgm:cxn modelId="{E4CFF4C9-7D69-1247-BDC9-B4D21B64F150}" type="presParOf" srcId="{F717BE37-8146-8C42-9F2B-E5EE209D159B}" destId="{A941A60E-4140-2846-8F07-AEB912146A0C}" srcOrd="0" destOrd="0" presId="urn:microsoft.com/office/officeart/2005/8/layout/hierarchy2"/>
    <dgm:cxn modelId="{0AB16541-2054-D241-B4F1-7DB2A3E790CD}" type="presParOf" srcId="{A941A60E-4140-2846-8F07-AEB912146A0C}" destId="{6AB4D154-0B9D-6345-969D-9A336628A911}" srcOrd="0" destOrd="0" presId="urn:microsoft.com/office/officeart/2005/8/layout/hierarchy2"/>
    <dgm:cxn modelId="{4C040A01-37F9-C046-B3C7-1FA25B128662}" type="presParOf" srcId="{F717BE37-8146-8C42-9F2B-E5EE209D159B}" destId="{703502EE-3155-A34B-9AB5-6BE953194ECF}" srcOrd="1" destOrd="0" presId="urn:microsoft.com/office/officeart/2005/8/layout/hierarchy2"/>
    <dgm:cxn modelId="{44C1BAAE-3824-7049-BC9C-914980500BEE}" type="presParOf" srcId="{703502EE-3155-A34B-9AB5-6BE953194ECF}" destId="{A7DCF69C-8441-BA46-8DD6-092EF406360B}" srcOrd="0" destOrd="0" presId="urn:microsoft.com/office/officeart/2005/8/layout/hierarchy2"/>
    <dgm:cxn modelId="{B4189A47-7496-B044-8D0D-1417829D5E5A}" type="presParOf" srcId="{703502EE-3155-A34B-9AB5-6BE953194ECF}" destId="{815315AD-B714-CA4E-8B92-D3BF637F77E0}" srcOrd="1" destOrd="0" presId="urn:microsoft.com/office/officeart/2005/8/layout/hierarchy2"/>
    <dgm:cxn modelId="{A51A78E9-8411-D94C-8F99-EF497437D972}" type="presParOf" srcId="{F717BE37-8146-8C42-9F2B-E5EE209D159B}" destId="{BEE4F81D-57C8-3D46-BF80-96FA537D75F1}" srcOrd="2" destOrd="0" presId="urn:microsoft.com/office/officeart/2005/8/layout/hierarchy2"/>
    <dgm:cxn modelId="{1B8C2719-30C9-944E-BAE0-128EFADC4050}" type="presParOf" srcId="{BEE4F81D-57C8-3D46-BF80-96FA537D75F1}" destId="{96EF4C72-50F0-5C43-AEB8-6187FAAF3DCF}" srcOrd="0" destOrd="0" presId="urn:microsoft.com/office/officeart/2005/8/layout/hierarchy2"/>
    <dgm:cxn modelId="{210C8F87-DC65-404B-B1DE-F26A0DE8C858}" type="presParOf" srcId="{F717BE37-8146-8C42-9F2B-E5EE209D159B}" destId="{D761E696-49D7-2340-9C8A-420CC8C141BD}" srcOrd="3" destOrd="0" presId="urn:microsoft.com/office/officeart/2005/8/layout/hierarchy2"/>
    <dgm:cxn modelId="{42FE14A6-95C7-7644-BCAC-604B72A3B5C9}" type="presParOf" srcId="{D761E696-49D7-2340-9C8A-420CC8C141BD}" destId="{35B5B098-6EED-9D49-B9DA-822F74D0F82D}" srcOrd="0" destOrd="0" presId="urn:microsoft.com/office/officeart/2005/8/layout/hierarchy2"/>
    <dgm:cxn modelId="{2A7B491B-8427-F34A-A9B0-DC194596793D}" type="presParOf" srcId="{D761E696-49D7-2340-9C8A-420CC8C141BD}" destId="{A6D230A7-CF7C-1348-9FC4-A3142C68177A}" srcOrd="1" destOrd="0" presId="urn:microsoft.com/office/officeart/2005/8/layout/hierarchy2"/>
    <dgm:cxn modelId="{A92ABF2A-FF33-D34D-9C49-762F85801F44}" type="presParOf" srcId="{44928EE7-CA79-6A49-9005-F2B808371C75}" destId="{F08F391A-99DD-7F4C-82A9-C8E86CEB7FB4}" srcOrd="2" destOrd="0" presId="urn:microsoft.com/office/officeart/2005/8/layout/hierarchy2"/>
    <dgm:cxn modelId="{D27FF289-FD47-804A-BFB5-DC2849F94283}" type="presParOf" srcId="{F08F391A-99DD-7F4C-82A9-C8E86CEB7FB4}" destId="{BF91A2AA-4407-AC4E-A5BA-D314A0E8CF96}" srcOrd="0" destOrd="0" presId="urn:microsoft.com/office/officeart/2005/8/layout/hierarchy2"/>
    <dgm:cxn modelId="{62AFDCF8-A259-B84E-BF32-D492D276FFAD}" type="presParOf" srcId="{F08F391A-99DD-7F4C-82A9-C8E86CEB7FB4}" destId="{C6610C06-E7E7-DC4F-B37A-145116917C0F}" srcOrd="1" destOrd="0" presId="urn:microsoft.com/office/officeart/2005/8/layout/hierarchy2"/>
    <dgm:cxn modelId="{CCF28CD4-24ED-8941-837B-64CFF6EC34CA}" type="presParOf" srcId="{C6610C06-E7E7-DC4F-B37A-145116917C0F}" destId="{B84A30B6-4DF5-5142-A4FA-661744A2D07F}" srcOrd="0" destOrd="0" presId="urn:microsoft.com/office/officeart/2005/8/layout/hierarchy2"/>
    <dgm:cxn modelId="{06D0E1D8-6A7B-4849-880C-BCBFFAAA0C9C}" type="presParOf" srcId="{B84A30B6-4DF5-5142-A4FA-661744A2D07F}" destId="{F1CAA96D-DF25-EB45-B9F5-D80F722436AF}" srcOrd="0" destOrd="0" presId="urn:microsoft.com/office/officeart/2005/8/layout/hierarchy2"/>
    <dgm:cxn modelId="{B9919B97-05F0-044F-9EF8-D38D5DCF6B35}" type="presParOf" srcId="{C6610C06-E7E7-DC4F-B37A-145116917C0F}" destId="{944FDAB8-E261-2948-AF82-6CE41A3A7663}" srcOrd="1" destOrd="0" presId="urn:microsoft.com/office/officeart/2005/8/layout/hierarchy2"/>
    <dgm:cxn modelId="{4E040676-02E2-0C4E-AF69-649FA758935A}" type="presParOf" srcId="{944FDAB8-E261-2948-AF82-6CE41A3A7663}" destId="{63A58D1A-969C-344D-892C-709E9929C46C}" srcOrd="0" destOrd="0" presId="urn:microsoft.com/office/officeart/2005/8/layout/hierarchy2"/>
    <dgm:cxn modelId="{B21097FD-5ED3-0F42-A3EE-398CF4AA1DB7}" type="presParOf" srcId="{944FDAB8-E261-2948-AF82-6CE41A3A7663}" destId="{391B16AB-8AA2-0C4F-92DE-BE49839AA527}" srcOrd="1" destOrd="0" presId="urn:microsoft.com/office/officeart/2005/8/layout/hierarchy2"/>
    <dgm:cxn modelId="{B7AEACC0-A60F-A542-B179-CBA64AC0B02B}" type="presParOf" srcId="{C6610C06-E7E7-DC4F-B37A-145116917C0F}" destId="{2264CEA6-733F-0243-B8DA-582A3E36CF0E}" srcOrd="2" destOrd="0" presId="urn:microsoft.com/office/officeart/2005/8/layout/hierarchy2"/>
    <dgm:cxn modelId="{0A27F47F-295A-F043-B5E0-4092AD358A6D}" type="presParOf" srcId="{2264CEA6-733F-0243-B8DA-582A3E36CF0E}" destId="{C2285C38-06DF-4746-B1EC-83278724AB46}" srcOrd="0" destOrd="0" presId="urn:microsoft.com/office/officeart/2005/8/layout/hierarchy2"/>
    <dgm:cxn modelId="{AF38908A-F207-5F43-BE46-4AB299F4E029}" type="presParOf" srcId="{C6610C06-E7E7-DC4F-B37A-145116917C0F}" destId="{9FA1A387-DECB-B74A-A09B-51949A2C6C65}" srcOrd="3" destOrd="0" presId="urn:microsoft.com/office/officeart/2005/8/layout/hierarchy2"/>
    <dgm:cxn modelId="{142EC8FA-B2DF-C54A-9026-8ABDEEBE71E0}" type="presParOf" srcId="{9FA1A387-DECB-B74A-A09B-51949A2C6C65}" destId="{7A7679A8-30FD-5A4D-868B-A8A05B873AB1}" srcOrd="0" destOrd="0" presId="urn:microsoft.com/office/officeart/2005/8/layout/hierarchy2"/>
    <dgm:cxn modelId="{2251847D-2C43-9B42-8B63-9117EA155C57}" type="presParOf" srcId="{9FA1A387-DECB-B74A-A09B-51949A2C6C65}" destId="{4E4B416F-7EC4-6B4B-9605-F34CACE15B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D86C9-8626-DF44-8F45-2EFF52929F78}">
      <dsp:nvSpPr>
        <dsp:cNvPr id="0" name=""/>
        <dsp:cNvSpPr/>
      </dsp:nvSpPr>
      <dsp:spPr>
        <a:xfrm>
          <a:off x="164944" y="154018"/>
          <a:ext cx="1607367" cy="1578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Mrs. George</a:t>
          </a:r>
          <a:endParaRPr lang="en-US" sz="2400" kern="1200" dirty="0"/>
        </a:p>
      </dsp:txBody>
      <dsp:txXfrm>
        <a:off x="211162" y="200236"/>
        <a:ext cx="1514931" cy="1485573"/>
      </dsp:txXfrm>
    </dsp:sp>
    <dsp:sp modelId="{4CA8F5C9-F5CA-254D-859A-1E6047746ACD}">
      <dsp:nvSpPr>
        <dsp:cNvPr id="0" name=""/>
        <dsp:cNvSpPr/>
      </dsp:nvSpPr>
      <dsp:spPr>
        <a:xfrm rot="20854296">
          <a:off x="1769037" y="900658"/>
          <a:ext cx="27954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279546" y="12282"/>
              </a:lnTo>
            </a:path>
          </a:pathLst>
        </a:custGeom>
        <a:noFill/>
        <a:ln w="1143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1821" y="905952"/>
        <a:ext cx="13977" cy="13977"/>
      </dsp:txXfrm>
    </dsp:sp>
    <dsp:sp modelId="{826467A3-A4C4-A84B-8EB2-7E62FBB0D09A}">
      <dsp:nvSpPr>
        <dsp:cNvPr id="0" name=""/>
        <dsp:cNvSpPr/>
      </dsp:nvSpPr>
      <dsp:spPr>
        <a:xfrm>
          <a:off x="2045307" y="481017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Family</a:t>
          </a:r>
          <a:endParaRPr lang="en-US" sz="2400" kern="1200" dirty="0"/>
        </a:p>
      </dsp:txBody>
      <dsp:txXfrm>
        <a:off x="2068846" y="504556"/>
        <a:ext cx="1560289" cy="756605"/>
      </dsp:txXfrm>
    </dsp:sp>
    <dsp:sp modelId="{BE7DBBB5-0246-8848-A421-BD6374CFF421}">
      <dsp:nvSpPr>
        <dsp:cNvPr id="0" name=""/>
        <dsp:cNvSpPr/>
      </dsp:nvSpPr>
      <dsp:spPr>
        <a:xfrm rot="21053655">
          <a:off x="3646040" y="787250"/>
          <a:ext cx="105304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053044" y="12282"/>
              </a:lnTo>
            </a:path>
          </a:pathLst>
        </a:custGeom>
        <a:noFill/>
        <a:ln w="1143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46236" y="773206"/>
        <a:ext cx="52652" cy="52652"/>
      </dsp:txXfrm>
    </dsp:sp>
    <dsp:sp modelId="{ADAD57B0-7F0E-B247-9ABB-B42EFF750796}">
      <dsp:nvSpPr>
        <dsp:cNvPr id="0" name=""/>
        <dsp:cNvSpPr/>
      </dsp:nvSpPr>
      <dsp:spPr>
        <a:xfrm>
          <a:off x="4692450" y="314365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George (husband)</a:t>
          </a:r>
          <a:endParaRPr lang="en-US" sz="2400" kern="1200" dirty="0"/>
        </a:p>
      </dsp:txBody>
      <dsp:txXfrm>
        <a:off x="4715989" y="337904"/>
        <a:ext cx="1560289" cy="756605"/>
      </dsp:txXfrm>
    </dsp:sp>
    <dsp:sp modelId="{1C6EBAF8-127E-1646-BEAC-EE008B2C430C}">
      <dsp:nvSpPr>
        <dsp:cNvPr id="0" name=""/>
        <dsp:cNvSpPr/>
      </dsp:nvSpPr>
      <dsp:spPr>
        <a:xfrm rot="2437350">
          <a:off x="3484995" y="1323600"/>
          <a:ext cx="139162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91625" y="12282"/>
              </a:lnTo>
            </a:path>
          </a:pathLst>
        </a:custGeom>
        <a:noFill/>
        <a:ln w="1143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46018" y="1301092"/>
        <a:ext cx="69581" cy="69581"/>
      </dsp:txXfrm>
    </dsp:sp>
    <dsp:sp modelId="{4820BB83-32F7-224B-A3C2-FC30CA3A9E01}">
      <dsp:nvSpPr>
        <dsp:cNvPr id="0" name=""/>
        <dsp:cNvSpPr/>
      </dsp:nvSpPr>
      <dsp:spPr>
        <a:xfrm>
          <a:off x="4708941" y="1387066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Brandon</a:t>
          </a:r>
          <a:endParaRPr lang="en-US" sz="2400" kern="1200" dirty="0"/>
        </a:p>
      </dsp:txBody>
      <dsp:txXfrm>
        <a:off x="4732480" y="1410605"/>
        <a:ext cx="1560289" cy="756605"/>
      </dsp:txXfrm>
    </dsp:sp>
    <dsp:sp modelId="{DE0F6C81-A08B-F443-A3FA-5C162BC17CE6}">
      <dsp:nvSpPr>
        <dsp:cNvPr id="0" name=""/>
        <dsp:cNvSpPr/>
      </dsp:nvSpPr>
      <dsp:spPr>
        <a:xfrm rot="537343">
          <a:off x="6312443" y="1825987"/>
          <a:ext cx="63418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34186" y="12282"/>
              </a:lnTo>
            </a:path>
          </a:pathLst>
        </a:custGeom>
        <a:noFill/>
        <a:ln w="1143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13682" y="1822415"/>
        <a:ext cx="31709" cy="31709"/>
      </dsp:txXfrm>
    </dsp:sp>
    <dsp:sp modelId="{8BCBB3BD-97EF-F44B-ABBB-976B88E7F6E4}">
      <dsp:nvSpPr>
        <dsp:cNvPr id="0" name=""/>
        <dsp:cNvSpPr/>
      </dsp:nvSpPr>
      <dsp:spPr>
        <a:xfrm>
          <a:off x="6942765" y="1485790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Ashley</a:t>
          </a:r>
          <a:endParaRPr lang="en-US" sz="2400" kern="1200" dirty="0"/>
        </a:p>
      </dsp:txBody>
      <dsp:txXfrm>
        <a:off x="6966304" y="1509329"/>
        <a:ext cx="1560289" cy="756605"/>
      </dsp:txXfrm>
    </dsp:sp>
    <dsp:sp modelId="{48A22989-2F54-F847-B237-39FC6C791A80}">
      <dsp:nvSpPr>
        <dsp:cNvPr id="0" name=""/>
        <dsp:cNvSpPr/>
      </dsp:nvSpPr>
      <dsp:spPr>
        <a:xfrm rot="3998861">
          <a:off x="5876994" y="2444812"/>
          <a:ext cx="1455610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455610" y="12282"/>
              </a:lnTo>
            </a:path>
          </a:pathLst>
        </a:custGeom>
        <a:noFill/>
        <a:ln w="1143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68409" y="2420704"/>
        <a:ext cx="72780" cy="72780"/>
      </dsp:txXfrm>
    </dsp:sp>
    <dsp:sp modelId="{0106D139-0A6A-9142-B641-52BDAAAACA2A}">
      <dsp:nvSpPr>
        <dsp:cNvPr id="0" name=""/>
        <dsp:cNvSpPr/>
      </dsp:nvSpPr>
      <dsp:spPr>
        <a:xfrm>
          <a:off x="6893290" y="2723439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Jaden and Aria</a:t>
          </a:r>
          <a:endParaRPr lang="en-US" sz="2400" kern="1200" dirty="0"/>
        </a:p>
      </dsp:txBody>
      <dsp:txXfrm>
        <a:off x="6916829" y="2746978"/>
        <a:ext cx="1560289" cy="756605"/>
      </dsp:txXfrm>
    </dsp:sp>
    <dsp:sp modelId="{65E20B57-4F81-3B42-BDCD-E993A6616448}">
      <dsp:nvSpPr>
        <dsp:cNvPr id="0" name=""/>
        <dsp:cNvSpPr/>
      </dsp:nvSpPr>
      <dsp:spPr>
        <a:xfrm rot="3749415">
          <a:off x="3037415" y="1884688"/>
          <a:ext cx="228678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2286786" y="12282"/>
              </a:lnTo>
            </a:path>
          </a:pathLst>
        </a:custGeom>
        <a:noFill/>
        <a:ln w="1143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123639" y="1839801"/>
        <a:ext cx="114339" cy="114339"/>
      </dsp:txXfrm>
    </dsp:sp>
    <dsp:sp modelId="{533EA143-5416-DF41-9B84-44D94D9BBB6C}">
      <dsp:nvSpPr>
        <dsp:cNvPr id="0" name=""/>
        <dsp:cNvSpPr/>
      </dsp:nvSpPr>
      <dsp:spPr>
        <a:xfrm>
          <a:off x="4708941" y="2509242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Mitchell</a:t>
          </a:r>
          <a:endParaRPr lang="en-US" sz="2400" kern="1200" dirty="0"/>
        </a:p>
      </dsp:txBody>
      <dsp:txXfrm>
        <a:off x="4732480" y="2532781"/>
        <a:ext cx="1560289" cy="756605"/>
      </dsp:txXfrm>
    </dsp:sp>
    <dsp:sp modelId="{CA470E99-5A33-9F42-9DBE-6B329124C1EE}">
      <dsp:nvSpPr>
        <dsp:cNvPr id="0" name=""/>
        <dsp:cNvSpPr/>
      </dsp:nvSpPr>
      <dsp:spPr>
        <a:xfrm rot="4315046">
          <a:off x="2515937" y="2437534"/>
          <a:ext cx="3296742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296742" y="12282"/>
              </a:lnTo>
            </a:path>
          </a:pathLst>
        </a:custGeom>
        <a:noFill/>
        <a:ln w="1143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081890" y="2367399"/>
        <a:ext cx="164837" cy="164837"/>
      </dsp:txXfrm>
    </dsp:sp>
    <dsp:sp modelId="{0BCCC7B2-43CE-A749-A071-90BF87CF7379}">
      <dsp:nvSpPr>
        <dsp:cNvPr id="0" name=""/>
        <dsp:cNvSpPr/>
      </dsp:nvSpPr>
      <dsp:spPr>
        <a:xfrm>
          <a:off x="4675942" y="3614934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Tristin</a:t>
          </a:r>
          <a:endParaRPr lang="en-US" sz="2400" kern="1200" dirty="0"/>
        </a:p>
      </dsp:txBody>
      <dsp:txXfrm>
        <a:off x="4699481" y="3638473"/>
        <a:ext cx="1560289" cy="756605"/>
      </dsp:txXfrm>
    </dsp:sp>
    <dsp:sp modelId="{4B28C617-9B05-9A4D-8FF2-29E1E259657E}">
      <dsp:nvSpPr>
        <dsp:cNvPr id="0" name=""/>
        <dsp:cNvSpPr/>
      </dsp:nvSpPr>
      <dsp:spPr>
        <a:xfrm>
          <a:off x="148453" y="2350924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Favorite things</a:t>
          </a:r>
          <a:endParaRPr lang="en-US" sz="2400" kern="1200" dirty="0"/>
        </a:p>
      </dsp:txBody>
      <dsp:txXfrm>
        <a:off x="171992" y="2374463"/>
        <a:ext cx="1560289" cy="756605"/>
      </dsp:txXfrm>
    </dsp:sp>
    <dsp:sp modelId="{A941A60E-4140-2846-8F07-AEB912146A0C}">
      <dsp:nvSpPr>
        <dsp:cNvPr id="0" name=""/>
        <dsp:cNvSpPr/>
      </dsp:nvSpPr>
      <dsp:spPr>
        <a:xfrm rot="18701209">
          <a:off x="1626731" y="2452664"/>
          <a:ext cx="77081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70816" y="12282"/>
              </a:lnTo>
            </a:path>
          </a:pathLst>
        </a:custGeom>
        <a:noFill/>
        <a:ln w="1143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2869" y="2445676"/>
        <a:ext cx="38540" cy="38540"/>
      </dsp:txXfrm>
    </dsp:sp>
    <dsp:sp modelId="{A7DCF69C-8441-BA46-8DD6-092EF406360B}">
      <dsp:nvSpPr>
        <dsp:cNvPr id="0" name=""/>
        <dsp:cNvSpPr/>
      </dsp:nvSpPr>
      <dsp:spPr>
        <a:xfrm>
          <a:off x="2268458" y="1775285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Chocolate</a:t>
          </a:r>
          <a:endParaRPr lang="en-US" sz="2400" kern="1200" dirty="0"/>
        </a:p>
      </dsp:txBody>
      <dsp:txXfrm>
        <a:off x="2291997" y="1798824"/>
        <a:ext cx="1560289" cy="756605"/>
      </dsp:txXfrm>
    </dsp:sp>
    <dsp:sp modelId="{BEE4F81D-57C8-3D46-BF80-96FA537D75F1}">
      <dsp:nvSpPr>
        <dsp:cNvPr id="0" name=""/>
        <dsp:cNvSpPr/>
      </dsp:nvSpPr>
      <dsp:spPr>
        <a:xfrm rot="2446241">
          <a:off x="1674103" y="2960387"/>
          <a:ext cx="67348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73485" y="12282"/>
              </a:lnTo>
            </a:path>
          </a:pathLst>
        </a:custGeom>
        <a:noFill/>
        <a:ln w="1143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4008" y="2955833"/>
        <a:ext cx="33674" cy="33674"/>
      </dsp:txXfrm>
    </dsp:sp>
    <dsp:sp modelId="{35B5B098-6EED-9D49-B9DA-822F74D0F82D}">
      <dsp:nvSpPr>
        <dsp:cNvPr id="0" name=""/>
        <dsp:cNvSpPr/>
      </dsp:nvSpPr>
      <dsp:spPr>
        <a:xfrm>
          <a:off x="2265871" y="2790732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Dr. Who</a:t>
          </a:r>
          <a:endParaRPr lang="en-US" sz="2400" kern="1200" dirty="0"/>
        </a:p>
      </dsp:txBody>
      <dsp:txXfrm>
        <a:off x="2289410" y="2814271"/>
        <a:ext cx="1560289" cy="756605"/>
      </dsp:txXfrm>
    </dsp:sp>
    <dsp:sp modelId="{BF91A2AA-4407-AC4E-A5BA-D314A0E8CF96}">
      <dsp:nvSpPr>
        <dsp:cNvPr id="0" name=""/>
        <dsp:cNvSpPr/>
      </dsp:nvSpPr>
      <dsp:spPr>
        <a:xfrm>
          <a:off x="164928" y="4244685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Hobbies</a:t>
          </a:r>
          <a:endParaRPr lang="en-US" sz="2400" kern="1200" dirty="0"/>
        </a:p>
      </dsp:txBody>
      <dsp:txXfrm>
        <a:off x="188467" y="4268224"/>
        <a:ext cx="1560289" cy="756605"/>
      </dsp:txXfrm>
    </dsp:sp>
    <dsp:sp modelId="{B84A30B6-4DF5-5142-A4FA-661744A2D07F}">
      <dsp:nvSpPr>
        <dsp:cNvPr id="0" name=""/>
        <dsp:cNvSpPr/>
      </dsp:nvSpPr>
      <dsp:spPr>
        <a:xfrm rot="19274556">
          <a:off x="1701148" y="4431969"/>
          <a:ext cx="646221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46221" y="12282"/>
              </a:lnTo>
            </a:path>
          </a:pathLst>
        </a:custGeom>
        <a:noFill/>
        <a:ln w="1143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8103" y="4428096"/>
        <a:ext cx="32311" cy="32311"/>
      </dsp:txXfrm>
    </dsp:sp>
    <dsp:sp modelId="{63A58D1A-969C-344D-892C-709E9929C46C}">
      <dsp:nvSpPr>
        <dsp:cNvPr id="0" name=""/>
        <dsp:cNvSpPr/>
      </dsp:nvSpPr>
      <dsp:spPr>
        <a:xfrm>
          <a:off x="2276222" y="3840134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Crocheting</a:t>
          </a:r>
          <a:endParaRPr lang="en-US" sz="2400" kern="1200" dirty="0"/>
        </a:p>
      </dsp:txBody>
      <dsp:txXfrm>
        <a:off x="2299761" y="3863673"/>
        <a:ext cx="1560289" cy="756605"/>
      </dsp:txXfrm>
    </dsp:sp>
    <dsp:sp modelId="{2264CEA6-733F-0243-B8DA-582A3E36CF0E}">
      <dsp:nvSpPr>
        <dsp:cNvPr id="0" name=""/>
        <dsp:cNvSpPr/>
      </dsp:nvSpPr>
      <dsp:spPr>
        <a:xfrm rot="3035293">
          <a:off x="1612895" y="4971550"/>
          <a:ext cx="87316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873168" y="12282"/>
              </a:lnTo>
            </a:path>
          </a:pathLst>
        </a:custGeom>
        <a:noFill/>
        <a:ln w="1143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7649" y="4962004"/>
        <a:ext cx="43658" cy="43658"/>
      </dsp:txXfrm>
    </dsp:sp>
    <dsp:sp modelId="{7A7679A8-30FD-5A4D-868B-A8A05B873AB1}">
      <dsp:nvSpPr>
        <dsp:cNvPr id="0" name=""/>
        <dsp:cNvSpPr/>
      </dsp:nvSpPr>
      <dsp:spPr>
        <a:xfrm>
          <a:off x="2326661" y="4919297"/>
          <a:ext cx="1607367" cy="80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Reading</a:t>
          </a:r>
          <a:endParaRPr lang="en-US" sz="2400" kern="1200" dirty="0"/>
        </a:p>
      </dsp:txBody>
      <dsp:txXfrm>
        <a:off x="2350200" y="4942836"/>
        <a:ext cx="1560289" cy="75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3909842D-96C7-468A-B2E2-83D83107E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8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36BEC56A-366D-4AFD-B714-CDFA4CE23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1AFBD-5A26-430F-A27A-6A322931FE49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146CF-AAD8-4F71-B3E5-EAB00747F70F}" type="slidenum">
              <a:rPr lang="en-US"/>
              <a:pPr/>
              <a:t>18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D9096-4C30-4CDD-B50C-8A18FCCC8F18}" type="slidenum">
              <a:rPr lang="en-US"/>
              <a:pPr/>
              <a:t>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C6790-2B2B-4922-8D6B-A984E45E4CB3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14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146CF-AAD8-4F71-B3E5-EAB00747F70F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083B-EA67-43BD-9546-6E08291CC582}" type="slidenum">
              <a:rPr lang="en-US"/>
              <a:pPr/>
              <a:t>17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31C37E-792E-43B8-AD23-CE7A7E6F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7D46C-A2F3-4A7E-89A6-92227B33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7B3995-9773-49AA-97DA-754E28740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AFBF3C-2BCB-4CAB-B945-94A77D5E5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4F976-6267-4DC0-A383-985FF0675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75B00D-A868-4EE7-A0B8-81E080CC8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6953F-A36A-4BE3-84DE-25F5EA84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54464-2489-4ECF-9849-C7002B38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046F3-3780-48FC-AE9E-3FB824E9B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0C58B-2AEC-45EE-B5D8-35A42F0D2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14EEB-BC7E-4183-B632-8AB8A11A7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B8733-5F2F-421F-A1D6-FED470CF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9AA20C-5C23-4C53-9C6C-6EE0F8F1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wmf"/><Relationship Id="rId5" Type="http://schemas.openxmlformats.org/officeDocument/2006/relationships/image" Target="../media/image17.png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vikingson.edublogs.org/files/2011/07/2011-2012-INB-student-version-2afd6sb.pp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kingson.edublogs.org/files/2011/07/2011-2012-INB-student-version-2afd6sb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vikingson.edublogs.org/files/2011/07/2011-2012-INB-student-version-2afd6sb.ppt" TargetMode="External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vikingson.edublogs.org/files/2011/07/2011-2012-INB-student-version-2afd6sb.pp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819400" y="228600"/>
            <a:ext cx="6096000" cy="5029200"/>
          </a:xfrm>
        </p:spPr>
        <p:txBody>
          <a:bodyPr anchor="t">
            <a:noAutofit/>
          </a:bodyPr>
          <a:lstStyle/>
          <a:p>
            <a:pPr algn="ctr"/>
            <a:r>
              <a:rPr lang="en-US" sz="6600" b="1" dirty="0">
                <a:latin typeface="GrilledCheese BTN Cn" pitchFamily="34" charset="0"/>
              </a:rPr>
              <a:t>Interactive</a:t>
            </a:r>
            <a:r>
              <a:rPr lang="en-US" sz="8000" b="1" dirty="0">
                <a:latin typeface="GrilledCheese BTN Cn" pitchFamily="34" charset="0"/>
              </a:rPr>
              <a:t> </a:t>
            </a:r>
            <a:r>
              <a:rPr lang="en-US" sz="8000" b="1" dirty="0" smtClean="0">
                <a:latin typeface="GrilledCheese BTN Cn" pitchFamily="34" charset="0"/>
              </a:rPr>
              <a:t/>
            </a:r>
            <a:br>
              <a:rPr lang="en-US" sz="8000" b="1" dirty="0" smtClean="0">
                <a:latin typeface="GrilledCheese BTN Cn" pitchFamily="34" charset="0"/>
              </a:rPr>
            </a:br>
            <a:r>
              <a:rPr lang="en-US" sz="6000" b="1" dirty="0" smtClean="0">
                <a:latin typeface="GrilledCheese BTN Cn" pitchFamily="34" charset="0"/>
              </a:rPr>
              <a:t>Science </a:t>
            </a:r>
            <a:br>
              <a:rPr lang="en-US" sz="6000" b="1" dirty="0" smtClean="0">
                <a:latin typeface="GrilledCheese BTN Cn" pitchFamily="34" charset="0"/>
              </a:rPr>
            </a:br>
            <a:r>
              <a:rPr lang="en-US" sz="6000" b="1" dirty="0" smtClean="0">
                <a:latin typeface="GrilledCheese BTN Cn" pitchFamily="34" charset="0"/>
              </a:rPr>
              <a:t>Notebooks</a:t>
            </a:r>
            <a:br>
              <a:rPr lang="en-US" sz="6000" b="1" dirty="0" smtClean="0">
                <a:latin typeface="GrilledCheese BTN Cn" pitchFamily="34" charset="0"/>
              </a:rPr>
            </a:br>
            <a:r>
              <a:rPr lang="en-US" sz="8000" dirty="0" smtClean="0">
                <a:latin typeface="GrilledCheese BTN Cn" pitchFamily="34" charset="0"/>
              </a:rPr>
              <a:t>(ISN</a:t>
            </a:r>
            <a:r>
              <a:rPr lang="en-US" sz="4000" dirty="0" smtClean="0">
                <a:latin typeface="GrilledCheese BTN Cn" pitchFamily="34" charset="0"/>
              </a:rPr>
              <a:t>s</a:t>
            </a:r>
            <a:r>
              <a:rPr lang="en-US" sz="8000" dirty="0" smtClean="0">
                <a:latin typeface="GrilledCheese BTN Cn" pitchFamily="34" charset="0"/>
              </a:rPr>
              <a:t>)</a:t>
            </a:r>
            <a:endParaRPr lang="en-US" sz="8000" b="1" dirty="0">
              <a:latin typeface="GrilledCheese BTN Cn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6019800"/>
            <a:ext cx="38100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400" i="1" dirty="0" smtClean="0"/>
              <a:t>Presented by: Mrs. L. George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/>
              <a:t>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&amp;8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Grade Science</a:t>
            </a:r>
            <a:endParaRPr lang="en-US" sz="1000" dirty="0"/>
          </a:p>
        </p:txBody>
      </p:sp>
      <p:pic>
        <p:nvPicPr>
          <p:cNvPr id="12314" name="Picture 26" descr="C:\Users\Tracy\AppData\Local\Microsoft\Windows\Temporary Internet Files\Content.IE5\HYSTD9TK\MC900199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9499"/>
            <a:ext cx="4038600" cy="2638501"/>
          </a:xfrm>
          <a:prstGeom prst="rect">
            <a:avLst/>
          </a:prstGeom>
          <a:noFill/>
        </p:spPr>
      </p:pic>
      <p:pic>
        <p:nvPicPr>
          <p:cNvPr id="11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3581400" cy="4137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0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10687"/>
            <a:ext cx="3095625" cy="391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23383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Step 1: Getting Started 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endParaRPr lang="en-US" sz="34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4648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1 – Fill out the info slip and glue it in the </a:t>
            </a:r>
            <a:r>
              <a:rPr lang="en-US" sz="2800" u="sng" dirty="0" smtClean="0">
                <a:latin typeface="Arial" charset="0"/>
              </a:rPr>
              <a:t>front</a:t>
            </a:r>
            <a:r>
              <a:rPr lang="en-US" sz="2800" dirty="0" smtClean="0">
                <a:latin typeface="Arial" charset="0"/>
              </a:rPr>
              <a:t> of the cover. </a:t>
            </a:r>
          </a:p>
          <a:p>
            <a:pPr algn="l" eaLnBrk="1" hangingPunct="1">
              <a:spcBef>
                <a:spcPct val="50000"/>
              </a:spcBef>
            </a:pPr>
            <a:endParaRPr lang="en-US" sz="2800" dirty="0" smtClean="0">
              <a:latin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2 – Add pictures of your favorite science things. 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You may draw them or use images you find online.</a:t>
            </a:r>
            <a:endParaRPr lang="en-US" sz="2800" dirty="0">
              <a:latin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800" b="1" dirty="0" smtClean="0">
                <a:latin typeface="Arial" charset="0"/>
              </a:rPr>
              <a:t>(Complete for homework)</a:t>
            </a:r>
          </a:p>
        </p:txBody>
      </p:sp>
      <p:pic>
        <p:nvPicPr>
          <p:cNvPr id="12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953000"/>
            <a:ext cx="1506146" cy="17401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5834" t="23704" r="16572" b="6667"/>
          <a:stretch>
            <a:fillRect/>
          </a:stretch>
        </p:blipFill>
        <p:spPr bwMode="auto">
          <a:xfrm>
            <a:off x="5186550" y="1284862"/>
            <a:ext cx="2514600" cy="3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9" name="Picture 15" descr="C:\Users\Tracy\AppData\Local\Microsoft\Windows\Temporary Internet Files\Content.IE5\N511JRS4\MC90023396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2096">
            <a:off x="5235991" y="2127233"/>
            <a:ext cx="1345563" cy="1322633"/>
          </a:xfrm>
          <a:prstGeom prst="rect">
            <a:avLst/>
          </a:prstGeom>
          <a:noFill/>
        </p:spPr>
      </p:pic>
      <p:pic>
        <p:nvPicPr>
          <p:cNvPr id="118802" name="Picture 18" descr="C:\Users\Tracy\AppData\Local\Microsoft\Windows\Temporary Internet Files\Content.IE5\HYSTD9TK\MC90035207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2379">
            <a:off x="6210460" y="3301560"/>
            <a:ext cx="1244213" cy="1067266"/>
          </a:xfrm>
          <a:prstGeom prst="rect">
            <a:avLst/>
          </a:prstGeom>
          <a:noFill/>
        </p:spPr>
      </p:pic>
      <p:pic>
        <p:nvPicPr>
          <p:cNvPr id="118803" name="Picture 19" descr="C:\Users\Tracy\AppData\Local\Microsoft\Windows\Temporary Internet Files\Content.IE5\HYSTD9TK\MC90043681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11065">
            <a:off x="6818864" y="1889324"/>
            <a:ext cx="633720" cy="998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23383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Step 2: Page Numbers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endParaRPr lang="en-US" sz="34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7924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Add </a:t>
            </a:r>
            <a:r>
              <a:rPr lang="en-US" sz="2800" b="1" dirty="0" smtClean="0">
                <a:latin typeface="Arial" charset="0"/>
              </a:rPr>
              <a:t>PAGE NUMBERS </a:t>
            </a:r>
            <a:r>
              <a:rPr lang="en-US" sz="2800" dirty="0" smtClean="0">
                <a:latin typeface="Arial" charset="0"/>
              </a:rPr>
              <a:t>for the first fifty (50) pages.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Start with 1 in the bottom-right corner of the first page, follow with a 2 on the back of that page and so on. </a:t>
            </a:r>
            <a:r>
              <a:rPr lang="en-US" sz="2800" b="1" dirty="0" smtClean="0">
                <a:latin typeface="Capitals"/>
                <a:cs typeface="Capitals"/>
              </a:rPr>
              <a:t>Use Pen Only- Dark blue or black</a:t>
            </a:r>
          </a:p>
          <a:p>
            <a:pPr algn="l" eaLnBrk="1" hangingPunct="1">
              <a:spcBef>
                <a:spcPct val="50000"/>
              </a:spcBef>
            </a:pPr>
            <a:endParaRPr lang="en-US" sz="2800" dirty="0">
              <a:latin typeface="Arial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351650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533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533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2367150" y="5896100"/>
            <a:ext cx="182880" cy="18288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510150" y="5843650"/>
            <a:ext cx="182880" cy="18288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23383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Step 3: Table of Contents</a:t>
            </a:r>
            <a:b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endParaRPr lang="en-US" sz="34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7924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Start at page number 1 and write the title TABLE OF CONTENTS.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You will use the first five pages, 1-10, (front and back). In the table of contents you will include the date, title, page number, and grade/ stamp. You may skip one line in-between each assignment.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503868"/>
              </p:ext>
            </p:extLst>
          </p:nvPr>
        </p:nvGraphicFramePr>
        <p:xfrm>
          <a:off x="76200" y="1981200"/>
          <a:ext cx="8077200" cy="4183063"/>
        </p:xfrm>
        <a:graphic>
          <a:graphicData uri="http://schemas.openxmlformats.org/drawingml/2006/table">
            <a:tbl>
              <a:tblPr/>
              <a:tblGrid>
                <a:gridCol w="1097024"/>
                <a:gridCol w="4098467"/>
                <a:gridCol w="1386651"/>
                <a:gridCol w="1495058"/>
              </a:tblGrid>
              <a:tr h="9313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PAGE #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Grade/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Pretest lab safety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 safety rules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2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now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safety quiz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AutoShape 291"/>
          <p:cNvSpPr>
            <a:spLocks noChangeArrowheads="1"/>
          </p:cNvSpPr>
          <p:nvPr/>
        </p:nvSpPr>
        <p:spPr bwMode="auto">
          <a:xfrm>
            <a:off x="228600" y="304800"/>
            <a:ext cx="7772400" cy="1295400"/>
          </a:xfrm>
          <a:prstGeom prst="roundRect">
            <a:avLst>
              <a:gd name="adj" fmla="val 16667"/>
            </a:avLst>
          </a:pr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WordArt 290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7315200" cy="9413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9E8F0"/>
                </a:solidFill>
                <a:effectLst>
                  <a:outerShdw blurRad="63500"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  <a:ea typeface="Impact"/>
                <a:cs typeface="Impact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0345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23383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Step 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4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: Add Glossary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endParaRPr lang="en-US" sz="34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7924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Count 10 pages from the back and add the title </a:t>
            </a:r>
            <a:r>
              <a:rPr lang="en-US" sz="2800" b="1" dirty="0" smtClean="0">
                <a:latin typeface="Arial" charset="0"/>
              </a:rPr>
              <a:t>Glossary</a:t>
            </a:r>
            <a:r>
              <a:rPr lang="en-US" sz="2800" dirty="0" smtClean="0">
                <a:latin typeface="Arial" charset="0"/>
              </a:rPr>
              <a:t>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Using a ruler draw a line down the middle. On the left side goes the word and definition. On the right side goes a picture of how you interpret the word. </a:t>
            </a:r>
            <a:endParaRPr lang="en-US" sz="2800" dirty="0">
              <a:latin typeface="Arial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48100"/>
            <a:ext cx="407038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956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2590800" y="6324600"/>
            <a:ext cx="182880" cy="18288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172200" y="6324600"/>
            <a:ext cx="182880" cy="18288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8200" y="388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67902"/>
              </p:ext>
            </p:extLst>
          </p:nvPr>
        </p:nvGraphicFramePr>
        <p:xfrm>
          <a:off x="152400" y="1981200"/>
          <a:ext cx="7924800" cy="4183063"/>
        </p:xfrm>
        <a:graphic>
          <a:graphicData uri="http://schemas.openxmlformats.org/drawingml/2006/table">
            <a:tbl>
              <a:tblPr/>
              <a:tblGrid>
                <a:gridCol w="4038600"/>
                <a:gridCol w="3886200"/>
              </a:tblGrid>
              <a:tr h="9313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Word/Definition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Picture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291"/>
          <p:cNvSpPr>
            <a:spLocks noChangeArrowheads="1"/>
          </p:cNvSpPr>
          <p:nvPr/>
        </p:nvSpPr>
        <p:spPr bwMode="auto">
          <a:xfrm>
            <a:off x="228600" y="304800"/>
            <a:ext cx="8229600" cy="1295400"/>
          </a:xfrm>
          <a:prstGeom prst="roundRect">
            <a:avLst>
              <a:gd name="adj" fmla="val 16667"/>
            </a:avLst>
          </a:pr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WordArt 290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7620000" cy="9413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9E8F0"/>
                </a:solidFill>
                <a:effectLst>
                  <a:outerShdw blurRad="63500"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  <a:ea typeface="Impact"/>
                <a:cs typeface="Impact"/>
              </a:rPr>
              <a:t>Glossary</a:t>
            </a:r>
            <a:endParaRPr lang="en-US" sz="3600" b="1" kern="10" dirty="0">
              <a:ln w="12700">
                <a:solidFill>
                  <a:srgbClr val="D020AD"/>
                </a:solidFill>
                <a:round/>
                <a:headEnd/>
                <a:tailEnd/>
              </a:ln>
              <a:solidFill>
                <a:srgbClr val="F9E8F0"/>
              </a:solidFill>
              <a:effectLst>
                <a:outerShdw blurRad="63500" dist="20320" dir="1799969" algn="tl" rotWithShape="0">
                  <a:srgbClr val="000000">
                    <a:alpha val="3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245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8153400" cy="4876800"/>
          </a:xfrm>
        </p:spPr>
        <p:txBody>
          <a:bodyPr>
            <a:normAutofit/>
          </a:bodyPr>
          <a:lstStyle/>
          <a:p>
            <a:r>
              <a:rPr lang="en-US" sz="3000" dirty="0"/>
              <a:t>Do not </a:t>
            </a:r>
            <a:r>
              <a:rPr lang="en-US" sz="3000" b="1" dirty="0"/>
              <a:t>RIP OUT</a:t>
            </a:r>
            <a:r>
              <a:rPr lang="en-US" sz="3000" dirty="0"/>
              <a:t> </a:t>
            </a:r>
            <a:r>
              <a:rPr lang="en-US" sz="3000" dirty="0" smtClean="0"/>
              <a:t>pages </a:t>
            </a:r>
            <a:r>
              <a:rPr lang="en-US" sz="3000" dirty="0"/>
              <a:t>or tear </a:t>
            </a:r>
            <a:r>
              <a:rPr lang="en-US" sz="3000" dirty="0" smtClean="0"/>
              <a:t>corners.</a:t>
            </a:r>
            <a:endParaRPr lang="en-US" sz="3000" dirty="0"/>
          </a:p>
          <a:p>
            <a:r>
              <a:rPr lang="en-US" sz="3000" dirty="0"/>
              <a:t>All handouts </a:t>
            </a:r>
            <a:r>
              <a:rPr lang="en-US" sz="3000" b="1" dirty="0"/>
              <a:t>MUST BE </a:t>
            </a:r>
            <a:r>
              <a:rPr lang="en-US" sz="3000" b="1" dirty="0" smtClean="0"/>
              <a:t>GLUED/TAPED </a:t>
            </a:r>
            <a:r>
              <a:rPr lang="en-US" sz="3000" b="1" dirty="0"/>
              <a:t>IN!</a:t>
            </a:r>
            <a:endParaRPr lang="en-US" sz="3000" dirty="0"/>
          </a:p>
          <a:p>
            <a:r>
              <a:rPr lang="en-US" sz="3000" dirty="0"/>
              <a:t>Please don’t </a:t>
            </a:r>
            <a:r>
              <a:rPr lang="en-US" sz="3000" b="1" dirty="0"/>
              <a:t>DOODLE</a:t>
            </a:r>
            <a:r>
              <a:rPr lang="en-US" sz="3000" dirty="0"/>
              <a:t> unless it relates to </a:t>
            </a:r>
            <a:r>
              <a:rPr lang="en-US" sz="3000" dirty="0" smtClean="0"/>
              <a:t>science.</a:t>
            </a:r>
            <a:endParaRPr lang="en-US" sz="3000" dirty="0"/>
          </a:p>
          <a:p>
            <a:r>
              <a:rPr lang="en-US" sz="3000" dirty="0"/>
              <a:t>Your </a:t>
            </a:r>
            <a:r>
              <a:rPr lang="en-US" sz="3000" dirty="0" smtClean="0"/>
              <a:t>ISN should </a:t>
            </a:r>
            <a:r>
              <a:rPr lang="en-US" sz="3000" dirty="0"/>
              <a:t>only be used for </a:t>
            </a:r>
            <a:r>
              <a:rPr lang="en-US" sz="3000" b="1" dirty="0"/>
              <a:t>SCIENCE CLASS </a:t>
            </a:r>
            <a:r>
              <a:rPr lang="en-US" sz="3000" b="1" dirty="0" smtClean="0"/>
              <a:t>and USED IN </a:t>
            </a:r>
            <a:r>
              <a:rPr lang="en-US" sz="3000" b="1" dirty="0"/>
              <a:t>CLASS </a:t>
            </a:r>
            <a:r>
              <a:rPr lang="en-US" sz="3000" b="1" u="sng" dirty="0" smtClean="0"/>
              <a:t>EVERYDAY</a:t>
            </a:r>
            <a:r>
              <a:rPr lang="en-US" sz="3000" b="1" dirty="0" smtClean="0"/>
              <a:t>!</a:t>
            </a:r>
            <a:endParaRPr lang="en-US" sz="3000" b="1" dirty="0"/>
          </a:p>
          <a:p>
            <a:r>
              <a:rPr lang="en-US" sz="3000" dirty="0"/>
              <a:t>Each page should have the </a:t>
            </a:r>
            <a:r>
              <a:rPr lang="en-US" sz="3000" b="1" dirty="0" smtClean="0"/>
              <a:t>DATE </a:t>
            </a:r>
            <a:r>
              <a:rPr lang="en-US" sz="3000" dirty="0" smtClean="0"/>
              <a:t>and</a:t>
            </a:r>
            <a:r>
              <a:rPr lang="en-US" sz="3000" b="1" dirty="0" smtClean="0"/>
              <a:t> </a:t>
            </a:r>
            <a:r>
              <a:rPr lang="en-US" sz="3000" b="1" dirty="0"/>
              <a:t>PAGE</a:t>
            </a:r>
            <a:r>
              <a:rPr lang="en-US" sz="3000" b="1" dirty="0" smtClean="0"/>
              <a:t>#.</a:t>
            </a:r>
            <a:endParaRPr lang="en-US" sz="3000" dirty="0"/>
          </a:p>
          <a:p>
            <a:r>
              <a:rPr lang="en-US" sz="3000" dirty="0" smtClean="0"/>
              <a:t>BE </a:t>
            </a:r>
            <a:r>
              <a:rPr lang="en-US" sz="3000" b="1" dirty="0" smtClean="0"/>
              <a:t>COLORFUL, CREATIVE, &amp; </a:t>
            </a:r>
            <a:r>
              <a:rPr lang="en-US" sz="3000" b="1" dirty="0">
                <a:solidFill>
                  <a:srgbClr val="FF0000"/>
                </a:solidFill>
              </a:rPr>
              <a:t>LOVE</a:t>
            </a:r>
            <a:r>
              <a:rPr lang="en-US" sz="3000" dirty="0"/>
              <a:t> YOUR </a:t>
            </a:r>
            <a:r>
              <a:rPr lang="en-US" sz="3000" dirty="0" smtClean="0"/>
              <a:t>NOTEBOOK!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858000" cy="1447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Notebook Rules</a:t>
            </a: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0" y="228599"/>
            <a:ext cx="7467600" cy="1295400"/>
          </a:xfrm>
          <a:prstGeom prst="roundRect">
            <a:avLst>
              <a:gd name="adj" fmla="val 16667"/>
            </a:avLst>
          </a:prstGeom>
          <a:noFill/>
          <a:ln w="698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6596390"/>
            <a:ext cx="80772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3"/>
              </a:rPr>
              <a:t>http://vikingson.edublogs.org/files/2011/07/2011-2012-INB-student-version-2afd6sb.ppt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QUESTIONS?</a:t>
            </a:r>
            <a:endParaRPr lang="en-US" sz="49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pic>
        <p:nvPicPr>
          <p:cNvPr id="8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4023083" cy="4648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8153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Concept Mapping (Graphic Organizer) goes on page number 10.</a:t>
            </a:r>
          </a:p>
          <a:p>
            <a:r>
              <a:rPr lang="en-US" sz="3000" dirty="0" smtClean="0"/>
              <a:t>Directions goes on </a:t>
            </a:r>
            <a:r>
              <a:rPr lang="en-US" sz="3000" smtClean="0"/>
              <a:t>page 11. 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Title: “ All About Me” </a:t>
            </a:r>
          </a:p>
          <a:p>
            <a:pPr marL="0" indent="0">
              <a:buNone/>
            </a:pPr>
            <a:r>
              <a:rPr lang="en-US" sz="3000" dirty="0" smtClean="0"/>
              <a:t>Directions: </a:t>
            </a:r>
            <a:r>
              <a:rPr lang="en-US" sz="3200" dirty="0" smtClean="0"/>
              <a:t>Make </a:t>
            </a:r>
            <a:r>
              <a:rPr lang="en-US" sz="3200" dirty="0"/>
              <a:t>a concept map of yourself including 10 facts about </a:t>
            </a:r>
            <a:r>
              <a:rPr lang="en-US" sz="3200" dirty="0" smtClean="0"/>
              <a:t>you. </a:t>
            </a:r>
            <a:r>
              <a:rPr lang="en-US" sz="3200" dirty="0"/>
              <a:t>You can draw a picture or find one from the internet, magazine or other source. </a:t>
            </a:r>
            <a:r>
              <a:rPr lang="en-US" sz="3200" b="1" dirty="0"/>
              <a:t>The only picture that cannot be drawn is the one of you. </a:t>
            </a:r>
            <a:r>
              <a:rPr lang="en-US" sz="3200" dirty="0"/>
              <a:t>The concept map should begin with your picture and name in the center of it. Last but not least, make your concept map colorful (colorful pictures may suffice)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b="1" dirty="0" smtClean="0"/>
              <a:t>(Complete for homework)</a:t>
            </a:r>
            <a:endParaRPr lang="en-US" sz="3000" b="1" dirty="0"/>
          </a:p>
          <a:p>
            <a:endParaRPr lang="en-US" sz="3000" dirty="0"/>
          </a:p>
        </p:txBody>
      </p: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858000" cy="1447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Let’s Use Your ISN</a:t>
            </a:r>
            <a:endParaRPr lang="en-US" sz="6600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0" y="228599"/>
            <a:ext cx="7467600" cy="1295400"/>
          </a:xfrm>
          <a:prstGeom prst="roundRect">
            <a:avLst>
              <a:gd name="adj" fmla="val 16667"/>
            </a:avLst>
          </a:prstGeom>
          <a:noFill/>
          <a:ln w="698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86600" cy="701040"/>
          </a:xfrm>
        </p:spPr>
        <p:txBody>
          <a:bodyPr/>
          <a:lstStyle/>
          <a:p>
            <a:r>
              <a:rPr lang="en-US" dirty="0" smtClean="0"/>
              <a:t>All About Me concept Map</a:t>
            </a:r>
            <a:endParaRPr lang="en-US" dirty="0"/>
          </a:p>
        </p:txBody>
      </p:sp>
      <p:pic>
        <p:nvPicPr>
          <p:cNvPr id="7" name="Picture 6" descr="All About Me Concept Ma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29830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90601" y="2282388"/>
            <a:ext cx="4648200" cy="14250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871"/>
              </a:avLst>
            </a:prstTxWarp>
          </a:bodyPr>
          <a:lstStyle/>
          <a:p>
            <a:pPr algn="ctr"/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 can't find my . . .  </a:t>
            </a:r>
          </a:p>
          <a:p>
            <a:pPr algn="ctr"/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notes, homework, </a:t>
            </a:r>
            <a:r>
              <a:rPr lang="en-US" sz="3600" b="1" kern="10" dirty="0" smtClean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quizzes </a:t>
            </a:r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. . .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683236">
            <a:off x="266205" y="5000377"/>
            <a:ext cx="5200885" cy="899457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400" kern="10" dirty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I was absent last week, </a:t>
            </a:r>
            <a: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/>
            </a:r>
            <a:b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</a:br>
            <a: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did </a:t>
            </a:r>
            <a:r>
              <a:rPr lang="en-US" sz="2400" kern="10" dirty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I miss anything?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 rot="1163071">
            <a:off x="4554143" y="1359081"/>
            <a:ext cx="3257381" cy="126841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21363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 can't remember what </a:t>
            </a:r>
          </a:p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we did in class yesterday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038601" y="3882588"/>
            <a:ext cx="381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I'm sure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it’s </a:t>
            </a:r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in . . .</a:t>
            </a:r>
          </a:p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my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locker? my </a:t>
            </a:r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book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bag? my room?</a:t>
            </a:r>
            <a:endParaRPr lang="en-US" sz="3600" kern="10" dirty="0">
              <a:ln w="1270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848600" cy="88582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200" b="1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Have you ever heard yourself say </a:t>
            </a:r>
            <a:r>
              <a:rPr lang="en-US" sz="32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... ? </a:t>
            </a:r>
            <a:endParaRPr lang="en-US" sz="32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6200" y="6596390"/>
            <a:ext cx="80010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2"/>
              </a:rPr>
              <a:t>http://vikingson.edublogs.org/files/2011/07/2011-2012-INB-student-version-2afd6sb.ppt</a:t>
            </a:r>
            <a:endParaRPr lang="en-US" sz="900" dirty="0"/>
          </a:p>
        </p:txBody>
      </p:sp>
      <p:pic>
        <p:nvPicPr>
          <p:cNvPr id="202754" name="Picture 2" descr="C:\Users\Tracy\AppData\Local\Microsoft\Windows\Temporary Internet Files\Content.IE5\HYSTD9TK\MC9002321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1559257" cy="1600200"/>
          </a:xfrm>
          <a:prstGeom prst="rect">
            <a:avLst/>
          </a:prstGeom>
          <a:noFill/>
        </p:spPr>
      </p:pic>
      <p:pic>
        <p:nvPicPr>
          <p:cNvPr id="202755" name="Picture 3" descr="C:\Users\Tracy\AppData\Local\Microsoft\Windows\Temporary Internet Files\Content.IE5\IYXDRP67\MC9000602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24400"/>
            <a:ext cx="1730959" cy="17839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5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CONCEPT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75988"/>
              </p:ext>
            </p:extLst>
          </p:nvPr>
        </p:nvGraphicFramePr>
        <p:xfrm>
          <a:off x="214425" y="775288"/>
          <a:ext cx="8741953" cy="588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7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848600" cy="57150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No worries …</a:t>
            </a:r>
          </a:p>
          <a:p>
            <a:pPr algn="ctr"/>
            <a:endParaRPr lang="en-US" sz="36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  <a:p>
            <a:pPr algn="ctr"/>
            <a:r>
              <a:rPr lang="en-US" sz="36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Turn those frowns upside down …</a:t>
            </a:r>
          </a:p>
          <a:p>
            <a:pPr algn="ctr"/>
            <a:endParaRPr lang="en-US" sz="44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  <a:p>
            <a:pPr algn="ctr"/>
            <a:r>
              <a:rPr lang="en-US" sz="40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Interactive Science Notebooks </a:t>
            </a:r>
          </a:p>
          <a:p>
            <a:pPr algn="ctr"/>
            <a:r>
              <a:rPr lang="en-US" sz="40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are here to save the day!</a:t>
            </a:r>
            <a:endParaRPr lang="en-US" sz="40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pic>
        <p:nvPicPr>
          <p:cNvPr id="203778" name="Picture 2" descr="C:\Users\Tracy\AppData\Local\Microsoft\Windows\Temporary Internet Files\Content.IE5\HYSTD9TK\MC9004338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77724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700" dirty="0" smtClean="0"/>
              <a:t>An </a:t>
            </a:r>
            <a:r>
              <a:rPr lang="en-US" sz="2700" dirty="0"/>
              <a:t>interactive </a:t>
            </a:r>
            <a:r>
              <a:rPr lang="en-US" sz="2700" dirty="0" smtClean="0"/>
              <a:t>science notebook </a:t>
            </a:r>
            <a:r>
              <a:rPr lang="en-US" sz="2700" dirty="0"/>
              <a:t>(</a:t>
            </a:r>
            <a:r>
              <a:rPr lang="en-US" sz="2700" dirty="0" smtClean="0"/>
              <a:t>ISN)  is your </a:t>
            </a:r>
            <a:r>
              <a:rPr lang="en-US" sz="2700" dirty="0"/>
              <a:t>own personalized</a:t>
            </a:r>
            <a:r>
              <a:rPr lang="en-US" sz="2700" b="1" dirty="0"/>
              <a:t> </a:t>
            </a:r>
            <a:r>
              <a:rPr lang="en-US" sz="2700" b="1" dirty="0" smtClean="0"/>
              <a:t>SCIENCE BOOK. </a:t>
            </a:r>
            <a:endParaRPr lang="en-US" sz="2700" b="1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 portfolio of your work in </a:t>
            </a:r>
            <a:r>
              <a:rPr lang="en-US" sz="2700" b="1" dirty="0"/>
              <a:t>ONE </a:t>
            </a:r>
            <a:r>
              <a:rPr lang="en-US" sz="2700" dirty="0" smtClean="0"/>
              <a:t>spot that you USE </a:t>
            </a:r>
            <a:r>
              <a:rPr lang="en-US" sz="2700" b="1" dirty="0" smtClean="0"/>
              <a:t>EVERY DAY</a:t>
            </a:r>
            <a:r>
              <a:rPr lang="en-US" sz="2700" dirty="0" smtClean="0"/>
              <a:t>. </a:t>
            </a:r>
            <a:r>
              <a:rPr lang="en-US" sz="2700" dirty="0"/>
              <a:t>This is </a:t>
            </a:r>
            <a:r>
              <a:rPr lang="en-US" sz="2700" dirty="0" smtClean="0"/>
              <a:t>a great resource for </a:t>
            </a:r>
            <a:r>
              <a:rPr lang="en-US" sz="2700" b="1" dirty="0" smtClean="0"/>
              <a:t>STUDYING </a:t>
            </a:r>
            <a:r>
              <a:rPr lang="en-US" sz="2700" dirty="0" smtClean="0"/>
              <a:t>for quizzes </a:t>
            </a:r>
            <a:r>
              <a:rPr lang="en-US" sz="2700" dirty="0"/>
              <a:t>&amp; </a:t>
            </a:r>
            <a:r>
              <a:rPr lang="en-US" sz="2700" dirty="0" smtClean="0"/>
              <a:t>tests</a:t>
            </a:r>
            <a:r>
              <a:rPr lang="en-US" sz="2700" b="1" dirty="0" smtClean="0"/>
              <a:t>.</a:t>
            </a:r>
            <a:endParaRPr lang="en-US" sz="2700" b="1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 great </a:t>
            </a:r>
            <a:r>
              <a:rPr lang="en-US" sz="2700" b="1" dirty="0"/>
              <a:t>ORGANIZATIONAL </a:t>
            </a:r>
            <a:r>
              <a:rPr lang="en-US" sz="2700" dirty="0"/>
              <a:t>tool that  gives you permission to be </a:t>
            </a:r>
            <a:r>
              <a:rPr lang="en-US" sz="2700" b="1" dirty="0" smtClean="0"/>
              <a:t>COLORFUL </a:t>
            </a:r>
            <a:r>
              <a:rPr lang="en-US" sz="2700" dirty="0" smtClean="0"/>
              <a:t>and</a:t>
            </a:r>
            <a:r>
              <a:rPr lang="en-US" sz="2700" b="1" dirty="0" smtClean="0"/>
              <a:t> CREATIVE</a:t>
            </a:r>
            <a:r>
              <a:rPr lang="en-US" sz="2700" dirty="0" smtClean="0"/>
              <a:t> to show me what you know or have learned.</a:t>
            </a:r>
            <a:endParaRPr lang="en-US" sz="2700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Allows you to be like a </a:t>
            </a:r>
            <a:r>
              <a:rPr lang="en-US" sz="2700" b="1" dirty="0"/>
              <a:t>REAL </a:t>
            </a:r>
            <a:r>
              <a:rPr lang="en-US" sz="2700" b="1" dirty="0" smtClean="0"/>
              <a:t>SCIENTIST </a:t>
            </a:r>
            <a:r>
              <a:rPr lang="en-US" sz="2700" dirty="0" smtClean="0"/>
              <a:t>by asking </a:t>
            </a:r>
            <a:r>
              <a:rPr lang="en-US" sz="2700" b="1" dirty="0" smtClean="0"/>
              <a:t>QUESTIONS</a:t>
            </a:r>
            <a:r>
              <a:rPr lang="en-US" sz="2700" dirty="0" smtClean="0"/>
              <a:t>, </a:t>
            </a:r>
            <a:r>
              <a:rPr lang="en-US" sz="2700" b="1" dirty="0" smtClean="0"/>
              <a:t>RECORDING</a:t>
            </a:r>
            <a:r>
              <a:rPr lang="en-US" sz="2700" dirty="0" smtClean="0"/>
              <a:t> what you observe, and </a:t>
            </a:r>
            <a:r>
              <a:rPr lang="en-US" sz="2700" b="1" dirty="0" smtClean="0"/>
              <a:t>SHARING</a:t>
            </a:r>
            <a:r>
              <a:rPr lang="en-US" sz="2700" dirty="0" smtClean="0"/>
              <a:t> it with your classmates!</a:t>
            </a:r>
            <a:endParaRPr lang="en-US" sz="2700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152400"/>
            <a:ext cx="7772400" cy="1219200"/>
            <a:chOff x="432" y="576"/>
            <a:chExt cx="5184" cy="768"/>
          </a:xfrm>
        </p:grpSpPr>
        <p:sp>
          <p:nvSpPr>
            <p:cNvPr id="308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460" cy="558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What </a:t>
              </a:r>
              <a:r>
                <a:rPr lang="en-US" sz="3200" b="1" kern="10" dirty="0" smtClean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Is </a:t>
              </a:r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An Interactive </a:t>
              </a:r>
              <a:r>
                <a:rPr lang="en-US" sz="3200" b="1" kern="10" dirty="0" smtClean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Science Notebook</a:t>
              </a:r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?</a:t>
              </a: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6200" y="6596390"/>
            <a:ext cx="80010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2"/>
              </a:rPr>
              <a:t>http://vikingson.edublogs.org/files/2011/07/2011-2012-INB-student-version-2afd6sb.ppt</a:t>
            </a:r>
            <a:endParaRPr lang="en-US" sz="900" dirty="0"/>
          </a:p>
        </p:txBody>
      </p:sp>
      <p:pic>
        <p:nvPicPr>
          <p:cNvPr id="13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7854" y="4419600"/>
            <a:ext cx="1506146" cy="1740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52400" y="152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eaLnBrk="1" hangingPunct="1"/>
            <a:r>
              <a:rPr lang="en-US" sz="5400" b="1" dirty="0">
                <a:solidFill>
                  <a:schemeClr val="tx2"/>
                </a:solidFill>
                <a:latin typeface="GrilledCheese BTN Cn" pitchFamily="34" charset="0"/>
              </a:rPr>
              <a:t>Science Notebook </a:t>
            </a:r>
            <a:r>
              <a:rPr lang="en-US" sz="5400" b="1" dirty="0" smtClean="0">
                <a:solidFill>
                  <a:schemeClr val="tx2"/>
                </a:solidFill>
                <a:latin typeface="GrilledCheese BTN Cn" pitchFamily="34" charset="0"/>
              </a:rPr>
              <a:t>Supplies</a:t>
            </a:r>
            <a:endParaRPr lang="en-US" sz="5400" b="1" dirty="0">
              <a:solidFill>
                <a:schemeClr val="tx2"/>
              </a:solidFill>
              <a:latin typeface="GrilledCheese BTN Cn" pitchFamily="34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743200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15860" y="4114800"/>
            <a:ext cx="1251740" cy="1575639"/>
            <a:chOff x="6215860" y="4114800"/>
            <a:chExt cx="1251740" cy="1575639"/>
          </a:xfrm>
        </p:grpSpPr>
        <p:pic>
          <p:nvPicPr>
            <p:cNvPr id="116762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451683" flipV="1">
              <a:off x="5817021" y="4585611"/>
              <a:ext cx="1503667" cy="70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7" name="Text Box 11"/>
            <p:cNvSpPr txBox="1">
              <a:spLocks noChangeArrowheads="1"/>
            </p:cNvSpPr>
            <p:nvPr/>
          </p:nvSpPr>
          <p:spPr bwMode="auto">
            <a:xfrm>
              <a:off x="6324600" y="41148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Scissors</a:t>
              </a:r>
              <a:endParaRPr lang="en-US" b="1" dirty="0">
                <a:latin typeface="Kristen ITC" pitchFamily="66" charset="0"/>
              </a:endParaRPr>
            </a:p>
          </p:txBody>
        </p:sp>
      </p:grp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2438400" y="6011614"/>
            <a:ext cx="35814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NO </a:t>
            </a:r>
            <a:r>
              <a:rPr lang="en-US" sz="2800" b="1" dirty="0" smtClean="0">
                <a:latin typeface="Arial" charset="0"/>
              </a:rPr>
              <a:t>MARKERS!</a:t>
            </a:r>
            <a:endParaRPr lang="en-US" sz="1400" b="1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(except on the covers)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3352800" y="2133600"/>
            <a:ext cx="1581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Kristen ITC" pitchFamily="66" charset="0"/>
              </a:rPr>
              <a:t>3 Subject Spiral  Notebook</a:t>
            </a:r>
            <a:endParaRPr lang="en-US" b="1" dirty="0">
              <a:latin typeface="Kristen ITC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91200" y="1219200"/>
            <a:ext cx="2034540" cy="2301240"/>
            <a:chOff x="5849541" y="1524000"/>
            <a:chExt cx="2034540" cy="2301240"/>
          </a:xfrm>
        </p:grpSpPr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5849541" y="15240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Pens &amp; Pencils</a:t>
              </a:r>
              <a:endParaRPr lang="en-US" b="1" dirty="0">
                <a:latin typeface="Kristen ITC" pitchFamily="66" charset="0"/>
              </a:endParaRPr>
            </a:p>
          </p:txBody>
        </p:sp>
        <p:pic>
          <p:nvPicPr>
            <p:cNvPr id="116759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3841" y="1905000"/>
              <a:ext cx="1920240" cy="192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4267200"/>
            <a:ext cx="2328863" cy="1457325"/>
            <a:chOff x="2514600" y="2057400"/>
            <a:chExt cx="2328863" cy="1457325"/>
          </a:xfrm>
        </p:grpSpPr>
        <p:pic>
          <p:nvPicPr>
            <p:cNvPr id="116760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6138" y="2057400"/>
              <a:ext cx="1457325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2514600" y="2286000"/>
              <a:ext cx="99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Kristen ITC" pitchFamily="66" charset="0"/>
                </a:rPr>
                <a:t>Glue Stick</a:t>
              </a:r>
              <a:endParaRPr lang="en-US" b="1" dirty="0">
                <a:latin typeface="Kristen ITC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1219200"/>
            <a:ext cx="2362200" cy="2295525"/>
            <a:chOff x="5105400" y="4267200"/>
            <a:chExt cx="2362200" cy="2295525"/>
          </a:xfrm>
        </p:grpSpPr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Colored Pencils</a:t>
              </a:r>
              <a:endParaRPr lang="en-US" b="1" dirty="0">
                <a:latin typeface="Kristen ITC" pitchFamily="66" charset="0"/>
              </a:endParaRPr>
            </a:p>
          </p:txBody>
        </p:sp>
        <p:pic>
          <p:nvPicPr>
            <p:cNvPr id="116761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 l="22311"/>
            <a:stretch>
              <a:fillRect/>
            </a:stretch>
          </p:blipFill>
          <p:spPr bwMode="auto">
            <a:xfrm>
              <a:off x="5357813" y="4648200"/>
              <a:ext cx="18573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 descr="3SubjectNoteboo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24200"/>
            <a:ext cx="1968500" cy="196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0846" y="1752600"/>
            <a:ext cx="3581554" cy="4038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 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work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 This is the side that you can use to show me </a:t>
            </a:r>
            <a:r>
              <a:rPr lang="en-US" sz="2400" dirty="0" smtClean="0">
                <a:latin typeface="+mn-lt"/>
              </a:rPr>
              <a:t>what you </a:t>
            </a:r>
            <a:r>
              <a:rPr lang="en-US" sz="2400" b="1" u="sng" dirty="0" smtClean="0">
                <a:latin typeface="+mn-lt"/>
              </a:rPr>
              <a:t>learned</a:t>
            </a:r>
            <a:r>
              <a:rPr lang="en-US" sz="2400" dirty="0" smtClean="0">
                <a:latin typeface="+mn-lt"/>
              </a:rPr>
              <a:t> 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 a creative and colorful way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is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“output”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product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side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b="1" dirty="0" smtClean="0">
                <a:latin typeface="+mn-lt"/>
              </a:rPr>
              <a:t>Even-numbered </a:t>
            </a:r>
            <a:r>
              <a:rPr lang="en-US" sz="2400" dirty="0" smtClean="0">
                <a:latin typeface="+mn-lt"/>
              </a:rPr>
              <a:t>pages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524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ISN is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divided into TWO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sections: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80890" y="990501"/>
            <a:ext cx="3657512" cy="68649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Left </a:t>
            </a:r>
            <a:r>
              <a:rPr lang="en-US" sz="36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Side</a:t>
            </a:r>
          </a:p>
          <a:p>
            <a:pPr algn="ctr"/>
            <a:endParaRPr lang="en-US" sz="36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  <a:p>
            <a:pPr algn="ctr"/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  <a:p>
            <a:pPr algn="ctr"/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0" y="533400"/>
            <a:ext cx="8610600" cy="1295400"/>
          </a:xfrm>
          <a:prstGeom prst="roundRect">
            <a:avLst>
              <a:gd name="adj" fmla="val 16667"/>
            </a:avLst>
          </a:prstGeom>
          <a:noFill/>
          <a:ln w="698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76200" y="6596390"/>
            <a:ext cx="80010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2"/>
              </a:rPr>
              <a:t>http://vikingson.edublogs.org/files/2011/07/2011-2012-INB-student-version-2afd6sb.ppt</a:t>
            </a:r>
            <a:endParaRPr lang="en-US" sz="900" dirty="0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267200" y="990600"/>
            <a:ext cx="36576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Right Side</a:t>
            </a:r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19600" y="1752600"/>
            <a:ext cx="3505200" cy="457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RESTRICTED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 to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Mrs.</a:t>
            </a:r>
            <a:r>
              <a:rPr lang="en-US" sz="2400" noProof="0" dirty="0" err="1" smtClean="0">
                <a:latin typeface="+mn-lt"/>
              </a:rPr>
              <a:t>George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’s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input work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noProof="0" dirty="0" smtClean="0">
                <a:latin typeface="+mn-lt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ontains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 my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teacher tells me to “ADD” </a:t>
            </a:r>
            <a:r>
              <a:rPr lang="en-US" sz="2400" b="1" dirty="0" smtClean="0">
                <a:latin typeface="+mn-lt"/>
              </a:rPr>
              <a:t>or “WRITE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dirty="0" smtClean="0">
                <a:latin typeface="+mn-lt"/>
              </a:rPr>
              <a:t>This is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“input” 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 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side.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b="1" dirty="0" smtClean="0">
                <a:latin typeface="+mn-lt"/>
              </a:rPr>
              <a:t>Odd-numbered</a:t>
            </a:r>
            <a:r>
              <a:rPr lang="en-US" sz="2400" dirty="0" smtClean="0">
                <a:latin typeface="+mn-lt"/>
              </a:rPr>
              <a:t> pages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42048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What Goes Where?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12837"/>
            <a:ext cx="352044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700" u="sng" dirty="0"/>
              <a:t>Left Side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Student Output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/>
              <a:t>Lots of </a:t>
            </a:r>
            <a:r>
              <a:rPr lang="en-US" sz="1500" b="1" dirty="0" smtClean="0"/>
              <a:t>Color, Diagrams, &amp; Doodles</a:t>
            </a:r>
            <a:endParaRPr lang="en-US" sz="15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Concept </a:t>
            </a:r>
            <a:r>
              <a:rPr lang="en-US" sz="1600" dirty="0" smtClean="0"/>
              <a:t>Maps/Organizers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Drawings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Reflective Writing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Questions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Data Charts </a:t>
            </a:r>
            <a:r>
              <a:rPr lang="en-US" sz="1600" dirty="0"/>
              <a:t>and Graphs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Songs, Poems, or Riddles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Data from Experiments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Cartoons or cartoon </a:t>
            </a:r>
            <a:r>
              <a:rPr lang="en-US" sz="1600" dirty="0" smtClean="0"/>
              <a:t>strips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“Do Now” (Top of Page)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27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178808" y="1112837"/>
            <a:ext cx="352044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700" u="sng" dirty="0"/>
              <a:t>Right Side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Teacher Input/Content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/>
              <a:t> Ink or Pencil</a:t>
            </a:r>
            <a:endParaRPr lang="en-US" sz="16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Information </a:t>
            </a:r>
            <a:r>
              <a:rPr lang="en-US" sz="1600" dirty="0"/>
              <a:t>given in class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Lecture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Lab Activities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Video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Summaries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Textbook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Procedures for experiments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Classroom Specific </a:t>
            </a:r>
            <a:r>
              <a:rPr lang="en-US" sz="1600" dirty="0" smtClean="0"/>
              <a:t>Information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17415" name="Picture 7" descr="C:\Users\Tracy\AppData\Local\Microsoft\Windows\Temporary Internet Files\Content.IE5\HYSTD9TK\MC9001555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1" y="5090380"/>
            <a:ext cx="3200400" cy="12794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611779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http://www.slideshare.net/arholder/interactive-science-notebook-full-version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2" descr="mso1D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3" descr="mso556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OUTPUT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(your interpretation)</a:t>
            </a:r>
          </a:p>
        </p:txBody>
      </p:sp>
      <p:sp>
        <p:nvSpPr>
          <p:cNvPr id="186376" name="Text Box 5"/>
          <p:cNvSpPr txBox="1">
            <a:spLocks noChangeArrowheads="1"/>
          </p:cNvSpPr>
          <p:nvPr/>
        </p:nvSpPr>
        <p:spPr bwMode="auto">
          <a:xfrm>
            <a:off x="42672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INPUT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(notes from teacher)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152400" y="76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Example page: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11779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http://www.slideshare.net/arholder/interactive-science-notebook-full-version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4" descr="INB Inservice PPT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33512"/>
            <a:ext cx="69278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OUTPUT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(your interpretation)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672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INPUT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(notes from teacher)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11779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http://www.slideshare.net/arholder/interactive-science-notebook-full-version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2768</TotalTime>
  <Words>967</Words>
  <Application>Microsoft Macintosh PowerPoint</Application>
  <PresentationFormat>On-screen Show (4:3)</PresentationFormat>
  <Paragraphs>156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Interactive  Science  Notebooks (ISNs)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Goes Where?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All About Me concept Map</vt:lpstr>
      <vt:lpstr>CONCEPT 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NOTEBOOKS In the Science Classroom</dc:title>
  <dc:creator>HP Authorized Customer</dc:creator>
  <cp:lastModifiedBy>linda george</cp:lastModifiedBy>
  <cp:revision>138</cp:revision>
  <cp:lastPrinted>1601-01-01T00:00:00Z</cp:lastPrinted>
  <dcterms:created xsi:type="dcterms:W3CDTF">2006-04-14T12:54:03Z</dcterms:created>
  <dcterms:modified xsi:type="dcterms:W3CDTF">2016-08-15T15:34:55Z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TC010902931033</vt:lpwstr>
  </property>
</Properties>
</file>